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4"/>
  </p:notesMasterIdLst>
  <p:sldIdLst>
    <p:sldId id="256" r:id="rId2"/>
    <p:sldId id="258" r:id="rId3"/>
    <p:sldId id="261" r:id="rId4"/>
    <p:sldId id="282" r:id="rId5"/>
    <p:sldId id="270" r:id="rId6"/>
    <p:sldId id="268" r:id="rId7"/>
    <p:sldId id="273" r:id="rId8"/>
    <p:sldId id="311" r:id="rId9"/>
    <p:sldId id="312" r:id="rId10"/>
    <p:sldId id="313" r:id="rId11"/>
    <p:sldId id="314" r:id="rId12"/>
    <p:sldId id="315" r:id="rId13"/>
    <p:sldId id="316" r:id="rId14"/>
    <p:sldId id="317" r:id="rId15"/>
    <p:sldId id="318" r:id="rId16"/>
    <p:sldId id="271" r:id="rId17"/>
    <p:sldId id="319" r:id="rId18"/>
    <p:sldId id="320" r:id="rId19"/>
    <p:sldId id="321" r:id="rId20"/>
    <p:sldId id="322" r:id="rId21"/>
    <p:sldId id="323" r:id="rId22"/>
    <p:sldId id="324" r:id="rId23"/>
    <p:sldId id="325" r:id="rId24"/>
    <p:sldId id="326" r:id="rId25"/>
    <p:sldId id="327" r:id="rId26"/>
    <p:sldId id="272" r:id="rId27"/>
    <p:sldId id="328" r:id="rId28"/>
    <p:sldId id="329" r:id="rId29"/>
    <p:sldId id="330" r:id="rId30"/>
    <p:sldId id="331" r:id="rId31"/>
    <p:sldId id="332" r:id="rId32"/>
    <p:sldId id="333" r:id="rId33"/>
    <p:sldId id="334" r:id="rId34"/>
    <p:sldId id="335" r:id="rId35"/>
    <p:sldId id="336" r:id="rId36"/>
    <p:sldId id="263" r:id="rId37"/>
    <p:sldId id="265" r:id="rId38"/>
    <p:sldId id="338" r:id="rId39"/>
    <p:sldId id="337" r:id="rId40"/>
    <p:sldId id="339" r:id="rId41"/>
    <p:sldId id="340" r:id="rId42"/>
    <p:sldId id="341" r:id="rId43"/>
    <p:sldId id="342" r:id="rId44"/>
    <p:sldId id="343" r:id="rId45"/>
    <p:sldId id="344" r:id="rId46"/>
    <p:sldId id="260" r:id="rId47"/>
    <p:sldId id="259" r:id="rId48"/>
    <p:sldId id="257" r:id="rId49"/>
    <p:sldId id="262" r:id="rId50"/>
    <p:sldId id="345" r:id="rId51"/>
    <p:sldId id="346" r:id="rId52"/>
    <p:sldId id="290" r:id="rId53"/>
  </p:sldIdLst>
  <p:sldSz cx="9144000" cy="5143500" type="screen16x9"/>
  <p:notesSz cx="6858000" cy="9144000"/>
  <p:embeddedFontLst>
    <p:embeddedFont>
      <p:font typeface="Anaheim" panose="020B0604020202020204" charset="0"/>
      <p:regular r:id="rId55"/>
      <p:bold r:id="rId56"/>
    </p:embeddedFont>
    <p:embeddedFont>
      <p:font typeface="DM Sans" pitchFamily="2" charset="0"/>
      <p:regular r:id="rId57"/>
      <p:bold r:id="rId58"/>
      <p:italic r:id="rId59"/>
      <p:boldItalic r:id="rId60"/>
    </p:embeddedFont>
    <p:embeddedFont>
      <p:font typeface="Encode Sans" panose="020B0604020202020204" charset="0"/>
      <p:regular r:id="rId61"/>
      <p:bold r:id="rId62"/>
    </p:embeddedFont>
    <p:embeddedFont>
      <p:font typeface="Lato" panose="020F0502020204030203"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BAD41-B6BA-46DE-A7DD-1DD32D5E6CC9}">
  <a:tblStyle styleId="{28ABAD41-B6BA-46DE-A7DD-1DD32D5E6C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7FFB6EA-CB8B-4564-94C2-2686456C995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varScale="1">
        <p:scale>
          <a:sx n="139" d="100"/>
          <a:sy n="139" d="100"/>
        </p:scale>
        <p:origin x="79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8440" t="53991" r="32496" b="2501"/>
          <a:stretch/>
        </p:blipFill>
        <p:spPr>
          <a:xfrm>
            <a:off x="0" y="0"/>
            <a:ext cx="3157350" cy="1978176"/>
          </a:xfrm>
          <a:prstGeom prst="rect">
            <a:avLst/>
          </a:prstGeom>
          <a:noFill/>
          <a:ln>
            <a:noFill/>
          </a:ln>
        </p:spPr>
      </p:pic>
      <p:sp>
        <p:nvSpPr>
          <p:cNvPr id="10" name="Google Shape;10;p2"/>
          <p:cNvSpPr txBox="1">
            <a:spLocks noGrp="1"/>
          </p:cNvSpPr>
          <p:nvPr>
            <p:ph type="ctrTitle"/>
          </p:nvPr>
        </p:nvSpPr>
        <p:spPr>
          <a:xfrm>
            <a:off x="911150" y="1455988"/>
            <a:ext cx="53184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11150" y="3354913"/>
            <a:ext cx="3157500" cy="650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1"/>
        <p:cNvGrpSpPr/>
        <p:nvPr/>
      </p:nvGrpSpPr>
      <p:grpSpPr>
        <a:xfrm>
          <a:off x="0" y="0"/>
          <a:ext cx="0" cy="0"/>
          <a:chOff x="0" y="0"/>
          <a:chExt cx="0" cy="0"/>
        </a:xfrm>
      </p:grpSpPr>
      <p:grpSp>
        <p:nvGrpSpPr>
          <p:cNvPr id="62" name="Google Shape;62;p13"/>
          <p:cNvGrpSpPr/>
          <p:nvPr/>
        </p:nvGrpSpPr>
        <p:grpSpPr>
          <a:xfrm>
            <a:off x="-2" y="0"/>
            <a:ext cx="9144002" cy="5150225"/>
            <a:chOff x="-2" y="0"/>
            <a:chExt cx="9144002" cy="5150225"/>
          </a:xfrm>
        </p:grpSpPr>
        <p:pic>
          <p:nvPicPr>
            <p:cNvPr id="63" name="Google Shape;63;p13"/>
            <p:cNvPicPr preferRelativeResize="0"/>
            <p:nvPr/>
          </p:nvPicPr>
          <p:blipFill rotWithShape="1">
            <a:blip r:embed="rId2">
              <a:alphaModFix/>
            </a:blip>
            <a:srcRect l="12320" t="65543" r="35160" b="5847"/>
            <a:stretch/>
          </p:blipFill>
          <p:spPr>
            <a:xfrm>
              <a:off x="-2" y="0"/>
              <a:ext cx="2532552" cy="1173450"/>
            </a:xfrm>
            <a:prstGeom prst="rect">
              <a:avLst/>
            </a:prstGeom>
            <a:noFill/>
            <a:ln>
              <a:noFill/>
            </a:ln>
          </p:spPr>
        </p:pic>
        <p:pic>
          <p:nvPicPr>
            <p:cNvPr id="64" name="Google Shape;64;p13"/>
            <p:cNvPicPr preferRelativeResize="0"/>
            <p:nvPr/>
          </p:nvPicPr>
          <p:blipFill rotWithShape="1">
            <a:blip r:embed="rId2">
              <a:alphaModFix/>
            </a:blip>
            <a:srcRect l="56217" t="8940" r="11690" b="22655"/>
            <a:stretch/>
          </p:blipFill>
          <p:spPr>
            <a:xfrm rot="5400000" flipH="1">
              <a:off x="6967424" y="2973649"/>
              <a:ext cx="1547500" cy="2805652"/>
            </a:xfrm>
            <a:prstGeom prst="rect">
              <a:avLst/>
            </a:prstGeom>
            <a:noFill/>
            <a:ln>
              <a:noFill/>
            </a:ln>
          </p:spPr>
        </p:pic>
      </p:grpSp>
      <p:sp>
        <p:nvSpPr>
          <p:cNvPr id="65" name="Google Shape;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3"/>
          <p:cNvSpPr txBox="1">
            <a:spLocks noGrp="1"/>
          </p:cNvSpPr>
          <p:nvPr>
            <p:ph type="subTitle" idx="1"/>
          </p:nvPr>
        </p:nvSpPr>
        <p:spPr>
          <a:xfrm>
            <a:off x="720000"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2"/>
          </p:nvPr>
        </p:nvSpPr>
        <p:spPr>
          <a:xfrm>
            <a:off x="3419250"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subTitle" idx="3"/>
          </p:nvPr>
        </p:nvSpPr>
        <p:spPr>
          <a:xfrm>
            <a:off x="720000"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4"/>
          </p:nvPr>
        </p:nvSpPr>
        <p:spPr>
          <a:xfrm>
            <a:off x="3419250"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subTitle" idx="5"/>
          </p:nvPr>
        </p:nvSpPr>
        <p:spPr>
          <a:xfrm>
            <a:off x="6118549"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6"/>
          </p:nvPr>
        </p:nvSpPr>
        <p:spPr>
          <a:xfrm>
            <a:off x="6118549"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7" hasCustomPrompt="1"/>
          </p:nvPr>
        </p:nvSpPr>
        <p:spPr>
          <a:xfrm>
            <a:off x="720000"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8" hasCustomPrompt="1"/>
          </p:nvPr>
        </p:nvSpPr>
        <p:spPr>
          <a:xfrm>
            <a:off x="720000"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9" hasCustomPrompt="1"/>
          </p:nvPr>
        </p:nvSpPr>
        <p:spPr>
          <a:xfrm>
            <a:off x="3419250"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13" hasCustomPrompt="1"/>
          </p:nvPr>
        </p:nvSpPr>
        <p:spPr>
          <a:xfrm>
            <a:off x="3419250"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14" hasCustomPrompt="1"/>
          </p:nvPr>
        </p:nvSpPr>
        <p:spPr>
          <a:xfrm>
            <a:off x="6118549"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15" hasCustomPrompt="1"/>
          </p:nvPr>
        </p:nvSpPr>
        <p:spPr>
          <a:xfrm>
            <a:off x="6118549"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9" name="Google Shape;79;p13"/>
          <p:cNvSpPr txBox="1">
            <a:spLocks noGrp="1"/>
          </p:cNvSpPr>
          <p:nvPr>
            <p:ph type="subTitle" idx="17"/>
          </p:nvPr>
        </p:nvSpPr>
        <p:spPr>
          <a:xfrm>
            <a:off x="341925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0" name="Google Shape;80;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1" name="Google Shape;81;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2" name="Google Shape;82;p13"/>
          <p:cNvSpPr txBox="1">
            <a:spLocks noGrp="1"/>
          </p:cNvSpPr>
          <p:nvPr>
            <p:ph type="subTitle" idx="20"/>
          </p:nvPr>
        </p:nvSpPr>
        <p:spPr>
          <a:xfrm>
            <a:off x="341925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3" name="Google Shape;83;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5"/>
        <p:cNvGrpSpPr/>
        <p:nvPr/>
      </p:nvGrpSpPr>
      <p:grpSpPr>
        <a:xfrm>
          <a:off x="0" y="0"/>
          <a:ext cx="0" cy="0"/>
          <a:chOff x="0" y="0"/>
          <a:chExt cx="0" cy="0"/>
        </a:xfrm>
      </p:grpSpPr>
      <p:pic>
        <p:nvPicPr>
          <p:cNvPr id="96" name="Google Shape;96;p16"/>
          <p:cNvPicPr preferRelativeResize="0"/>
          <p:nvPr/>
        </p:nvPicPr>
        <p:blipFill rotWithShape="1">
          <a:blip r:embed="rId2">
            <a:alphaModFix/>
          </a:blip>
          <a:srcRect l="53382" t="5892" b="25430"/>
          <a:stretch/>
        </p:blipFill>
        <p:spPr>
          <a:xfrm flipH="1">
            <a:off x="6651901" y="-1"/>
            <a:ext cx="2492099" cy="3122626"/>
          </a:xfrm>
          <a:prstGeom prst="rect">
            <a:avLst/>
          </a:prstGeom>
          <a:noFill/>
          <a:ln>
            <a:noFill/>
          </a:ln>
        </p:spPr>
      </p:pic>
      <p:sp>
        <p:nvSpPr>
          <p:cNvPr id="97" name="Google Shape;97;p16"/>
          <p:cNvSpPr txBox="1">
            <a:spLocks noGrp="1"/>
          </p:cNvSpPr>
          <p:nvPr>
            <p:ph type="title"/>
          </p:nvPr>
        </p:nvSpPr>
        <p:spPr>
          <a:xfrm>
            <a:off x="2329354" y="2814625"/>
            <a:ext cx="57966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atin typeface="DM Sans"/>
                <a:ea typeface="DM Sans"/>
                <a:cs typeface="DM Sans"/>
                <a:sym typeface="DM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8" name="Google Shape;98;p16"/>
          <p:cNvSpPr txBox="1">
            <a:spLocks noGrp="1"/>
          </p:cNvSpPr>
          <p:nvPr>
            <p:ph type="subTitle" idx="1"/>
          </p:nvPr>
        </p:nvSpPr>
        <p:spPr>
          <a:xfrm>
            <a:off x="2329300" y="951325"/>
            <a:ext cx="57966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99" name="Google Shape;99;p16"/>
          <p:cNvSpPr/>
          <p:nvPr/>
        </p:nvSpPr>
        <p:spPr>
          <a:xfrm flipH="1">
            <a:off x="1018164" y="-69005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13225" y="1133850"/>
            <a:ext cx="4098600" cy="17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7"/>
          <p:cNvSpPr txBox="1">
            <a:spLocks noGrp="1"/>
          </p:cNvSpPr>
          <p:nvPr>
            <p:ph type="subTitle" idx="1"/>
          </p:nvPr>
        </p:nvSpPr>
        <p:spPr>
          <a:xfrm>
            <a:off x="713225" y="2893350"/>
            <a:ext cx="4098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7"/>
          <p:cNvSpPr>
            <a:spLocks noGrp="1"/>
          </p:cNvSpPr>
          <p:nvPr>
            <p:ph type="pic" idx="2"/>
          </p:nvPr>
        </p:nvSpPr>
        <p:spPr>
          <a:xfrm>
            <a:off x="5471621" y="0"/>
            <a:ext cx="3672300" cy="5143500"/>
          </a:xfrm>
          <a:prstGeom prst="rect">
            <a:avLst/>
          </a:prstGeom>
          <a:noFill/>
          <a:ln>
            <a:noFill/>
          </a:ln>
        </p:spPr>
      </p:sp>
      <p:pic>
        <p:nvPicPr>
          <p:cNvPr id="104" name="Google Shape;104;p17"/>
          <p:cNvPicPr preferRelativeResize="0"/>
          <p:nvPr/>
        </p:nvPicPr>
        <p:blipFill rotWithShape="1">
          <a:blip r:embed="rId2">
            <a:alphaModFix/>
          </a:blip>
          <a:srcRect l="53636" t="9637" r="8385" b="24620"/>
          <a:stretch/>
        </p:blipFill>
        <p:spPr>
          <a:xfrm>
            <a:off x="7200" y="0"/>
            <a:ext cx="1831327" cy="2696498"/>
          </a:xfrm>
          <a:prstGeom prst="rect">
            <a:avLst/>
          </a:prstGeom>
          <a:noFill/>
          <a:ln>
            <a:noFill/>
          </a:ln>
        </p:spPr>
      </p:pic>
      <p:grpSp>
        <p:nvGrpSpPr>
          <p:cNvPr id="105" name="Google Shape;105;p17"/>
          <p:cNvGrpSpPr/>
          <p:nvPr/>
        </p:nvGrpSpPr>
        <p:grpSpPr>
          <a:xfrm>
            <a:off x="334308" y="-690201"/>
            <a:ext cx="4154331" cy="5343505"/>
            <a:chOff x="334308" y="-690201"/>
            <a:chExt cx="4154331" cy="5343505"/>
          </a:xfrm>
        </p:grpSpPr>
        <p:sp>
          <p:nvSpPr>
            <p:cNvPr id="106" name="Google Shape;106;p17"/>
            <p:cNvSpPr/>
            <p:nvPr/>
          </p:nvSpPr>
          <p:spPr>
            <a:xfrm flipH="1">
              <a:off x="3258939" y="-6902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07" name="Google Shape;107;p17"/>
            <p:cNvSpPr/>
            <p:nvPr/>
          </p:nvSpPr>
          <p:spPr>
            <a:xfrm flipH="1">
              <a:off x="334308" y="4554696"/>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21"/>
          <p:cNvSpPr txBox="1">
            <a:spLocks noGrp="1"/>
          </p:cNvSpPr>
          <p:nvPr>
            <p:ph type="subTitle" idx="1"/>
          </p:nvPr>
        </p:nvSpPr>
        <p:spPr>
          <a:xfrm>
            <a:off x="4688847" y="1730075"/>
            <a:ext cx="3422100" cy="20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1"/>
          <p:cNvSpPr txBox="1">
            <a:spLocks noGrp="1"/>
          </p:cNvSpPr>
          <p:nvPr>
            <p:ph type="subTitle" idx="2"/>
          </p:nvPr>
        </p:nvSpPr>
        <p:spPr>
          <a:xfrm>
            <a:off x="720000" y="1730075"/>
            <a:ext cx="3422100" cy="20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6" name="Google Shape;136;p21"/>
          <p:cNvPicPr preferRelativeResize="0"/>
          <p:nvPr/>
        </p:nvPicPr>
        <p:blipFill rotWithShape="1">
          <a:blip r:embed="rId2">
            <a:alphaModFix/>
          </a:blip>
          <a:srcRect l="53382" t="5892" b="25430"/>
          <a:stretch/>
        </p:blipFill>
        <p:spPr>
          <a:xfrm rot="10800000" flipH="1">
            <a:off x="0" y="2057399"/>
            <a:ext cx="2492099" cy="3122626"/>
          </a:xfrm>
          <a:prstGeom prst="rect">
            <a:avLst/>
          </a:prstGeom>
          <a:noFill/>
          <a:ln>
            <a:noFill/>
          </a:ln>
        </p:spPr>
      </p:pic>
      <p:grpSp>
        <p:nvGrpSpPr>
          <p:cNvPr id="137" name="Google Shape;137;p21"/>
          <p:cNvGrpSpPr/>
          <p:nvPr/>
        </p:nvGrpSpPr>
        <p:grpSpPr>
          <a:xfrm>
            <a:off x="7914302" y="490197"/>
            <a:ext cx="1229700" cy="5343504"/>
            <a:chOff x="7914302" y="490197"/>
            <a:chExt cx="1229700" cy="5343504"/>
          </a:xfrm>
        </p:grpSpPr>
        <p:sp>
          <p:nvSpPr>
            <p:cNvPr id="138" name="Google Shape;138;p21"/>
            <p:cNvSpPr/>
            <p:nvPr/>
          </p:nvSpPr>
          <p:spPr>
            <a:xfrm flipH="1">
              <a:off x="7914302" y="46040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39" name="Google Shape;139;p21"/>
            <p:cNvSpPr/>
            <p:nvPr/>
          </p:nvSpPr>
          <p:spPr>
            <a:xfrm flipH="1">
              <a:off x="8171618" y="49019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2"/>
          <p:cNvSpPr txBox="1">
            <a:spLocks noGrp="1"/>
          </p:cNvSpPr>
          <p:nvPr>
            <p:ph type="subTitle" idx="1"/>
          </p:nvPr>
        </p:nvSpPr>
        <p:spPr>
          <a:xfrm>
            <a:off x="72000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2"/>
          <p:cNvSpPr txBox="1">
            <a:spLocks noGrp="1"/>
          </p:cNvSpPr>
          <p:nvPr>
            <p:ph type="subTitle" idx="2"/>
          </p:nvPr>
        </p:nvSpPr>
        <p:spPr>
          <a:xfrm>
            <a:off x="341925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subTitle" idx="3"/>
          </p:nvPr>
        </p:nvSpPr>
        <p:spPr>
          <a:xfrm>
            <a:off x="611850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subTitle" idx="4"/>
          </p:nvPr>
        </p:nvSpPr>
        <p:spPr>
          <a:xfrm>
            <a:off x="72000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6" name="Google Shape;146;p22"/>
          <p:cNvSpPr txBox="1">
            <a:spLocks noGrp="1"/>
          </p:cNvSpPr>
          <p:nvPr>
            <p:ph type="subTitle" idx="5"/>
          </p:nvPr>
        </p:nvSpPr>
        <p:spPr>
          <a:xfrm>
            <a:off x="341925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7" name="Google Shape;147;p22"/>
          <p:cNvSpPr txBox="1">
            <a:spLocks noGrp="1"/>
          </p:cNvSpPr>
          <p:nvPr>
            <p:ph type="subTitle" idx="6"/>
          </p:nvPr>
        </p:nvSpPr>
        <p:spPr>
          <a:xfrm>
            <a:off x="611850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8" name="Google Shape;148;p22"/>
          <p:cNvGrpSpPr/>
          <p:nvPr/>
        </p:nvGrpSpPr>
        <p:grpSpPr>
          <a:xfrm flipH="1">
            <a:off x="-3191" y="0"/>
            <a:ext cx="9154391" cy="5143500"/>
            <a:chOff x="-3191" y="0"/>
            <a:chExt cx="9154391" cy="5143500"/>
          </a:xfrm>
        </p:grpSpPr>
        <p:pic>
          <p:nvPicPr>
            <p:cNvPr id="149" name="Google Shape;149;p22"/>
            <p:cNvPicPr preferRelativeResize="0"/>
            <p:nvPr/>
          </p:nvPicPr>
          <p:blipFill rotWithShape="1">
            <a:blip r:embed="rId2">
              <a:alphaModFix/>
            </a:blip>
            <a:srcRect l="8459" t="64040" r="27695" b="3101"/>
            <a:stretch/>
          </p:blipFill>
          <p:spPr>
            <a:xfrm rot="10800000" flipH="1">
              <a:off x="-3191" y="3795802"/>
              <a:ext cx="3078676" cy="1347698"/>
            </a:xfrm>
            <a:prstGeom prst="rect">
              <a:avLst/>
            </a:prstGeom>
            <a:noFill/>
            <a:ln>
              <a:noFill/>
            </a:ln>
          </p:spPr>
        </p:pic>
        <p:pic>
          <p:nvPicPr>
            <p:cNvPr id="150" name="Google Shape;150;p22"/>
            <p:cNvPicPr preferRelativeResize="0"/>
            <p:nvPr/>
          </p:nvPicPr>
          <p:blipFill rotWithShape="1">
            <a:blip r:embed="rId2">
              <a:alphaModFix/>
            </a:blip>
            <a:srcRect l="51729" t="26417" r="36944" b="25974"/>
            <a:stretch/>
          </p:blipFill>
          <p:spPr>
            <a:xfrm flipH="1">
              <a:off x="8604998" y="0"/>
              <a:ext cx="546202" cy="1952699"/>
            </a:xfrm>
            <a:prstGeom prst="rect">
              <a:avLst/>
            </a:prstGeom>
            <a:noFill/>
            <a:ln>
              <a:noFill/>
            </a:ln>
          </p:spPr>
        </p:pic>
      </p:grpSp>
      <p:sp>
        <p:nvSpPr>
          <p:cNvPr id="151" name="Google Shape;151;p22"/>
          <p:cNvSpPr/>
          <p:nvPr/>
        </p:nvSpPr>
        <p:spPr>
          <a:xfrm flipH="1">
            <a:off x="8423852" y="-761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780560"/>
            <a:ext cx="4175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7" name="Google Shape;187;p25"/>
          <p:cNvSpPr txBox="1">
            <a:spLocks noGrp="1"/>
          </p:cNvSpPr>
          <p:nvPr>
            <p:ph type="subTitle" idx="1"/>
          </p:nvPr>
        </p:nvSpPr>
        <p:spPr>
          <a:xfrm>
            <a:off x="713225" y="1525514"/>
            <a:ext cx="4175400" cy="437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88" name="Google Shape;188;p25"/>
          <p:cNvSpPr txBox="1">
            <a:spLocks noGrp="1"/>
          </p:cNvSpPr>
          <p:nvPr>
            <p:ph type="title" idx="2" hasCustomPrompt="1"/>
          </p:nvPr>
        </p:nvSpPr>
        <p:spPr>
          <a:xfrm>
            <a:off x="713225" y="1980423"/>
            <a:ext cx="4175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9" name="Google Shape;189;p25"/>
          <p:cNvSpPr txBox="1">
            <a:spLocks noGrp="1"/>
          </p:cNvSpPr>
          <p:nvPr>
            <p:ph type="subTitle" idx="3"/>
          </p:nvPr>
        </p:nvSpPr>
        <p:spPr>
          <a:xfrm>
            <a:off x="713225" y="2725367"/>
            <a:ext cx="4175400" cy="437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90" name="Google Shape;190;p25"/>
          <p:cNvSpPr txBox="1">
            <a:spLocks noGrp="1"/>
          </p:cNvSpPr>
          <p:nvPr>
            <p:ph type="title" idx="4" hasCustomPrompt="1"/>
          </p:nvPr>
        </p:nvSpPr>
        <p:spPr>
          <a:xfrm>
            <a:off x="713225" y="3180286"/>
            <a:ext cx="4175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1" name="Google Shape;191;p25"/>
          <p:cNvSpPr txBox="1">
            <a:spLocks noGrp="1"/>
          </p:cNvSpPr>
          <p:nvPr>
            <p:ph type="subTitle" idx="5"/>
          </p:nvPr>
        </p:nvSpPr>
        <p:spPr>
          <a:xfrm>
            <a:off x="713225" y="3925240"/>
            <a:ext cx="4175400" cy="437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2"/>
        <p:cNvGrpSpPr/>
        <p:nvPr/>
      </p:nvGrpSpPr>
      <p:grpSpPr>
        <a:xfrm>
          <a:off x="0" y="0"/>
          <a:ext cx="0" cy="0"/>
          <a:chOff x="0" y="0"/>
          <a:chExt cx="0" cy="0"/>
        </a:xfrm>
      </p:grpSpPr>
      <p:grpSp>
        <p:nvGrpSpPr>
          <p:cNvPr id="193" name="Google Shape;193;p26"/>
          <p:cNvGrpSpPr/>
          <p:nvPr/>
        </p:nvGrpSpPr>
        <p:grpSpPr>
          <a:xfrm>
            <a:off x="0" y="0"/>
            <a:ext cx="9144000" cy="5143500"/>
            <a:chOff x="0" y="0"/>
            <a:chExt cx="9144000" cy="5143500"/>
          </a:xfrm>
        </p:grpSpPr>
        <p:pic>
          <p:nvPicPr>
            <p:cNvPr id="194" name="Google Shape;194;p26"/>
            <p:cNvPicPr preferRelativeResize="0"/>
            <p:nvPr/>
          </p:nvPicPr>
          <p:blipFill rotWithShape="1">
            <a:blip r:embed="rId2">
              <a:alphaModFix/>
            </a:blip>
            <a:srcRect l="8348" t="4337" r="8828" b="1580"/>
            <a:stretch/>
          </p:blipFill>
          <p:spPr>
            <a:xfrm rot="10800000">
              <a:off x="4716398" y="865901"/>
              <a:ext cx="4427602" cy="4277599"/>
            </a:xfrm>
            <a:prstGeom prst="rect">
              <a:avLst/>
            </a:prstGeom>
            <a:noFill/>
            <a:ln>
              <a:noFill/>
            </a:ln>
          </p:spPr>
        </p:pic>
        <p:pic>
          <p:nvPicPr>
            <p:cNvPr id="195" name="Google Shape;195;p26"/>
            <p:cNvPicPr preferRelativeResize="0"/>
            <p:nvPr/>
          </p:nvPicPr>
          <p:blipFill rotWithShape="1">
            <a:blip r:embed="rId2">
              <a:alphaModFix/>
            </a:blip>
            <a:srcRect l="8440" t="64341" r="32496" b="-7848"/>
            <a:stretch/>
          </p:blipFill>
          <p:spPr>
            <a:xfrm>
              <a:off x="0" y="0"/>
              <a:ext cx="3157350" cy="1978176"/>
            </a:xfrm>
            <a:prstGeom prst="rect">
              <a:avLst/>
            </a:prstGeom>
            <a:noFill/>
            <a:ln>
              <a:noFill/>
            </a:ln>
          </p:spPr>
        </p:pic>
      </p:grpSp>
      <p:sp>
        <p:nvSpPr>
          <p:cNvPr id="196" name="Google Shape;196;p26"/>
          <p:cNvSpPr txBox="1">
            <a:spLocks noGrp="1"/>
          </p:cNvSpPr>
          <p:nvPr>
            <p:ph type="title"/>
          </p:nvPr>
        </p:nvSpPr>
        <p:spPr>
          <a:xfrm>
            <a:off x="713225" y="539500"/>
            <a:ext cx="45753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26"/>
          <p:cNvSpPr txBox="1">
            <a:spLocks noGrp="1"/>
          </p:cNvSpPr>
          <p:nvPr>
            <p:ph type="subTitle" idx="1"/>
          </p:nvPr>
        </p:nvSpPr>
        <p:spPr>
          <a:xfrm>
            <a:off x="713225" y="1522000"/>
            <a:ext cx="45753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6"/>
          <p:cNvSpPr txBox="1"/>
          <p:nvPr/>
        </p:nvSpPr>
        <p:spPr>
          <a:xfrm>
            <a:off x="713225" y="3317525"/>
            <a:ext cx="3861600" cy="808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hlink"/>
                </a:solidFill>
                <a:latin typeface="DM Sans"/>
                <a:ea typeface="DM Sans"/>
                <a:cs typeface="DM Sans"/>
                <a:sym typeface="DM Sans"/>
                <a:hlinkClick r:id="rId3"/>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9"/>
        <p:cNvGrpSpPr/>
        <p:nvPr/>
      </p:nvGrpSpPr>
      <p:grpSpPr>
        <a:xfrm>
          <a:off x="0" y="0"/>
          <a:ext cx="0" cy="0"/>
          <a:chOff x="0" y="0"/>
          <a:chExt cx="0" cy="0"/>
        </a:xfrm>
      </p:grpSpPr>
      <p:grpSp>
        <p:nvGrpSpPr>
          <p:cNvPr id="200" name="Google Shape;200;p27"/>
          <p:cNvGrpSpPr/>
          <p:nvPr/>
        </p:nvGrpSpPr>
        <p:grpSpPr>
          <a:xfrm rot="-5400000">
            <a:off x="63500" y="4279813"/>
            <a:ext cx="534426" cy="877509"/>
            <a:chOff x="5741750" y="3809796"/>
            <a:chExt cx="674100" cy="1106709"/>
          </a:xfrm>
        </p:grpSpPr>
        <p:sp>
          <p:nvSpPr>
            <p:cNvPr id="201" name="Google Shape;201;p27"/>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27"/>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03" name="Google Shape;203;p27"/>
          <p:cNvGrpSpPr/>
          <p:nvPr/>
        </p:nvGrpSpPr>
        <p:grpSpPr>
          <a:xfrm>
            <a:off x="0" y="0"/>
            <a:ext cx="9144000" cy="5143500"/>
            <a:chOff x="0" y="0"/>
            <a:chExt cx="9144000" cy="5143500"/>
          </a:xfrm>
        </p:grpSpPr>
        <p:pic>
          <p:nvPicPr>
            <p:cNvPr id="204" name="Google Shape;204;p27"/>
            <p:cNvPicPr preferRelativeResize="0"/>
            <p:nvPr/>
          </p:nvPicPr>
          <p:blipFill rotWithShape="1">
            <a:blip r:embed="rId2">
              <a:alphaModFix/>
            </a:blip>
            <a:srcRect l="8459" t="64040" r="27695" b="3101"/>
            <a:stretch/>
          </p:blipFill>
          <p:spPr>
            <a:xfrm>
              <a:off x="0" y="0"/>
              <a:ext cx="3078676" cy="1347698"/>
            </a:xfrm>
            <a:prstGeom prst="rect">
              <a:avLst/>
            </a:prstGeom>
            <a:noFill/>
            <a:ln>
              <a:noFill/>
            </a:ln>
          </p:spPr>
        </p:pic>
        <p:pic>
          <p:nvPicPr>
            <p:cNvPr id="205" name="Google Shape;205;p27"/>
            <p:cNvPicPr preferRelativeResize="0"/>
            <p:nvPr/>
          </p:nvPicPr>
          <p:blipFill rotWithShape="1">
            <a:blip r:embed="rId2">
              <a:alphaModFix/>
            </a:blip>
            <a:srcRect l="56089" t="4714" r="-3922" b="27161"/>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6"/>
        <p:cNvGrpSpPr/>
        <p:nvPr/>
      </p:nvGrpSpPr>
      <p:grpSpPr>
        <a:xfrm>
          <a:off x="0" y="0"/>
          <a:ext cx="0" cy="0"/>
          <a:chOff x="0" y="0"/>
          <a:chExt cx="0" cy="0"/>
        </a:xfrm>
      </p:grpSpPr>
      <p:grpSp>
        <p:nvGrpSpPr>
          <p:cNvPr id="207" name="Google Shape;207;p28"/>
          <p:cNvGrpSpPr/>
          <p:nvPr/>
        </p:nvGrpSpPr>
        <p:grpSpPr>
          <a:xfrm flipH="1">
            <a:off x="352229" y="255930"/>
            <a:ext cx="997327" cy="567147"/>
            <a:chOff x="5692063" y="3258250"/>
            <a:chExt cx="1143200" cy="650100"/>
          </a:xfrm>
        </p:grpSpPr>
        <p:sp>
          <p:nvSpPr>
            <p:cNvPr id="208" name="Google Shape;208;p28"/>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09" name="Google Shape;209;p28"/>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210" name="Google Shape;210;p28"/>
          <p:cNvGrpSpPr/>
          <p:nvPr/>
        </p:nvGrpSpPr>
        <p:grpSpPr>
          <a:xfrm>
            <a:off x="0" y="0"/>
            <a:ext cx="9144000" cy="5180025"/>
            <a:chOff x="0" y="0"/>
            <a:chExt cx="9144000" cy="5180025"/>
          </a:xfrm>
        </p:grpSpPr>
        <p:pic>
          <p:nvPicPr>
            <p:cNvPr id="211" name="Google Shape;211;p28"/>
            <p:cNvPicPr preferRelativeResize="0"/>
            <p:nvPr/>
          </p:nvPicPr>
          <p:blipFill rotWithShape="1">
            <a:blip r:embed="rId2">
              <a:alphaModFix/>
            </a:blip>
            <a:srcRect l="48039" t="5892" r="5342" b="25430"/>
            <a:stretch/>
          </p:blipFill>
          <p:spPr>
            <a:xfrm rot="10800000" flipH="1">
              <a:off x="0" y="2057399"/>
              <a:ext cx="2492099" cy="3122626"/>
            </a:xfrm>
            <a:prstGeom prst="rect">
              <a:avLst/>
            </a:prstGeom>
            <a:noFill/>
            <a:ln>
              <a:noFill/>
            </a:ln>
          </p:spPr>
        </p:pic>
        <p:pic>
          <p:nvPicPr>
            <p:cNvPr id="212" name="Google Shape;212;p28"/>
            <p:cNvPicPr preferRelativeResize="0"/>
            <p:nvPr/>
          </p:nvPicPr>
          <p:blipFill rotWithShape="1">
            <a:blip r:embed="rId2">
              <a:alphaModFix/>
            </a:blip>
            <a:srcRect l="29075" t="54998" r="35396" b="22973"/>
            <a:stretch/>
          </p:blipFill>
          <p:spPr>
            <a:xfrm flipH="1">
              <a:off x="7430776" y="0"/>
              <a:ext cx="1713224" cy="90352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843475" y="2166912"/>
            <a:ext cx="4587300" cy="865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843475" y="1251012"/>
            <a:ext cx="14199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843475" y="3167388"/>
            <a:ext cx="26178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 name="Google Shape;16;p3"/>
          <p:cNvPicPr preferRelativeResize="0"/>
          <p:nvPr/>
        </p:nvPicPr>
        <p:blipFill rotWithShape="1">
          <a:blip r:embed="rId2">
            <a:alphaModFix/>
          </a:blip>
          <a:srcRect l="48039" t="5892" r="5342" b="25430"/>
          <a:stretch/>
        </p:blipFill>
        <p:spPr>
          <a:xfrm rot="10800000">
            <a:off x="6651901" y="2057399"/>
            <a:ext cx="2492099" cy="3122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l="8440" t="64103" r="32496" b="2432"/>
          <a:stretch/>
        </p:blipFill>
        <p:spPr>
          <a:xfrm>
            <a:off x="0" y="-6"/>
            <a:ext cx="3157350" cy="1521550"/>
          </a:xfrm>
          <a:prstGeom prst="rect">
            <a:avLst/>
          </a:prstGeom>
          <a:noFill/>
          <a:ln>
            <a:noFill/>
          </a:ln>
        </p:spPr>
      </p:pic>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5"/>
          <p:cNvSpPr txBox="1">
            <a:spLocks noGrp="1"/>
          </p:cNvSpPr>
          <p:nvPr>
            <p:ph type="subTitle" idx="1"/>
          </p:nvPr>
        </p:nvSpPr>
        <p:spPr>
          <a:xfrm>
            <a:off x="4191984" y="3687803"/>
            <a:ext cx="250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 name="Google Shape;24;p5"/>
          <p:cNvSpPr txBox="1">
            <a:spLocks noGrp="1"/>
          </p:cNvSpPr>
          <p:nvPr>
            <p:ph type="subTitle" idx="2"/>
          </p:nvPr>
        </p:nvSpPr>
        <p:spPr>
          <a:xfrm>
            <a:off x="720000" y="3687803"/>
            <a:ext cx="250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3"/>
          </p:nvPr>
        </p:nvSpPr>
        <p:spPr>
          <a:xfrm>
            <a:off x="4192200" y="3234600"/>
            <a:ext cx="2505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 name="Google Shape;26;p5"/>
          <p:cNvSpPr txBox="1">
            <a:spLocks noGrp="1"/>
          </p:cNvSpPr>
          <p:nvPr>
            <p:ph type="subTitle" idx="4"/>
          </p:nvPr>
        </p:nvSpPr>
        <p:spPr>
          <a:xfrm>
            <a:off x="720000" y="3234600"/>
            <a:ext cx="2505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 name="Google Shape;27;p5"/>
          <p:cNvSpPr/>
          <p:nvPr/>
        </p:nvSpPr>
        <p:spPr>
          <a:xfrm>
            <a:off x="5584297" y="-6902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0" name="Google Shape;30;p6"/>
          <p:cNvGrpSpPr/>
          <p:nvPr/>
        </p:nvGrpSpPr>
        <p:grpSpPr>
          <a:xfrm rot="-5400000">
            <a:off x="8341022" y="89747"/>
            <a:ext cx="432705" cy="710396"/>
            <a:chOff x="5741750" y="3809796"/>
            <a:chExt cx="674100" cy="1106709"/>
          </a:xfrm>
        </p:grpSpPr>
        <p:sp>
          <p:nvSpPr>
            <p:cNvPr id="31" name="Google Shape;31;p6"/>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 name="Google Shape;32;p6"/>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 name="Google Shape;33;p6"/>
          <p:cNvGrpSpPr/>
          <p:nvPr/>
        </p:nvGrpSpPr>
        <p:grpSpPr>
          <a:xfrm>
            <a:off x="0" y="0"/>
            <a:ext cx="9144000" cy="5143500"/>
            <a:chOff x="0" y="0"/>
            <a:chExt cx="9144000" cy="5143500"/>
          </a:xfrm>
        </p:grpSpPr>
        <p:pic>
          <p:nvPicPr>
            <p:cNvPr id="34" name="Google Shape;34;p6"/>
            <p:cNvPicPr preferRelativeResize="0"/>
            <p:nvPr/>
          </p:nvPicPr>
          <p:blipFill rotWithShape="1">
            <a:blip r:embed="rId2">
              <a:alphaModFix/>
            </a:blip>
            <a:srcRect l="8459" t="64040" r="27695" b="3101"/>
            <a:stretch/>
          </p:blipFill>
          <p:spPr>
            <a:xfrm>
              <a:off x="0" y="0"/>
              <a:ext cx="3078676" cy="1347698"/>
            </a:xfrm>
            <a:prstGeom prst="rect">
              <a:avLst/>
            </a:prstGeom>
            <a:noFill/>
            <a:ln>
              <a:noFill/>
            </a:ln>
          </p:spPr>
        </p:pic>
        <p:pic>
          <p:nvPicPr>
            <p:cNvPr id="35" name="Google Shape;35;p6"/>
            <p:cNvPicPr preferRelativeResize="0"/>
            <p:nvPr/>
          </p:nvPicPr>
          <p:blipFill rotWithShape="1">
            <a:blip r:embed="rId2">
              <a:alphaModFix/>
            </a:blip>
            <a:srcRect l="56089" t="4714" r="-3922" b="27161"/>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20000" y="445025"/>
            <a:ext cx="4926900" cy="661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20000" y="1574002"/>
            <a:ext cx="3887400" cy="26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algn="ctr" rtl="0">
              <a:lnSpc>
                <a:spcPct val="115000"/>
              </a:lnSpc>
              <a:spcBef>
                <a:spcPts val="0"/>
              </a:spcBef>
              <a:spcAft>
                <a:spcPts val="0"/>
              </a:spcAft>
              <a:buClr>
                <a:srgbClr val="E76A28"/>
              </a:buClr>
              <a:buSzPts val="1400"/>
              <a:buChar char="○"/>
              <a:defRPr/>
            </a:lvl2pPr>
            <a:lvl3pPr lvl="2" algn="ctr" rtl="0">
              <a:lnSpc>
                <a:spcPct val="115000"/>
              </a:lnSpc>
              <a:spcBef>
                <a:spcPts val="0"/>
              </a:spcBef>
              <a:spcAft>
                <a:spcPts val="0"/>
              </a:spcAft>
              <a:buClr>
                <a:srgbClr val="E76A28"/>
              </a:buClr>
              <a:buSzPts val="1400"/>
              <a:buChar char="■"/>
              <a:defRPr/>
            </a:lvl3pPr>
            <a:lvl4pPr lvl="3" algn="ctr" rtl="0">
              <a:lnSpc>
                <a:spcPct val="115000"/>
              </a:lnSpc>
              <a:spcBef>
                <a:spcPts val="0"/>
              </a:spcBef>
              <a:spcAft>
                <a:spcPts val="0"/>
              </a:spcAft>
              <a:buClr>
                <a:srgbClr val="E76A28"/>
              </a:buClr>
              <a:buSzPts val="1400"/>
              <a:buChar char="●"/>
              <a:defRPr/>
            </a:lvl4pPr>
            <a:lvl5pPr lvl="4" algn="ctr" rtl="0">
              <a:lnSpc>
                <a:spcPct val="115000"/>
              </a:lnSpc>
              <a:spcBef>
                <a:spcPts val="0"/>
              </a:spcBef>
              <a:spcAft>
                <a:spcPts val="0"/>
              </a:spcAft>
              <a:buClr>
                <a:srgbClr val="E76A28"/>
              </a:buClr>
              <a:buSzPts val="1400"/>
              <a:buChar char="○"/>
              <a:defRPr/>
            </a:lvl5pPr>
            <a:lvl6pPr lvl="5" algn="ctr" rtl="0">
              <a:lnSpc>
                <a:spcPct val="115000"/>
              </a:lnSpc>
              <a:spcBef>
                <a:spcPts val="0"/>
              </a:spcBef>
              <a:spcAft>
                <a:spcPts val="0"/>
              </a:spcAft>
              <a:buClr>
                <a:srgbClr val="999999"/>
              </a:buClr>
              <a:buSzPts val="1400"/>
              <a:buChar char="■"/>
              <a:defRPr/>
            </a:lvl6pPr>
            <a:lvl7pPr lvl="6" algn="ctr" rtl="0">
              <a:lnSpc>
                <a:spcPct val="115000"/>
              </a:lnSpc>
              <a:spcBef>
                <a:spcPts val="0"/>
              </a:spcBef>
              <a:spcAft>
                <a:spcPts val="0"/>
              </a:spcAft>
              <a:buClr>
                <a:srgbClr val="999999"/>
              </a:buClr>
              <a:buSzPts val="1400"/>
              <a:buChar char="●"/>
              <a:defRPr/>
            </a:lvl7pPr>
            <a:lvl8pPr lvl="7" algn="ctr" rtl="0">
              <a:lnSpc>
                <a:spcPct val="115000"/>
              </a:lnSpc>
              <a:spcBef>
                <a:spcPts val="0"/>
              </a:spcBef>
              <a:spcAft>
                <a:spcPts val="0"/>
              </a:spcAft>
              <a:buClr>
                <a:srgbClr val="999999"/>
              </a:buClr>
              <a:buSzPts val="1400"/>
              <a:buChar char="○"/>
              <a:defRPr/>
            </a:lvl8pPr>
            <a:lvl9pPr lvl="8" algn="ctr" rtl="0">
              <a:lnSpc>
                <a:spcPct val="115000"/>
              </a:lnSpc>
              <a:spcBef>
                <a:spcPts val="0"/>
              </a:spcBef>
              <a:spcAft>
                <a:spcPts val="0"/>
              </a:spcAft>
              <a:buClr>
                <a:srgbClr val="999999"/>
              </a:buClr>
              <a:buSzPts val="1400"/>
              <a:buChar char="■"/>
              <a:defRPr/>
            </a:lvl9pPr>
          </a:lstStyle>
          <a:p>
            <a:endParaRPr/>
          </a:p>
        </p:txBody>
      </p:sp>
      <p:sp>
        <p:nvSpPr>
          <p:cNvPr id="39" name="Google Shape;39;p7"/>
          <p:cNvSpPr>
            <a:spLocks noGrp="1"/>
          </p:cNvSpPr>
          <p:nvPr>
            <p:ph type="pic" idx="2"/>
          </p:nvPr>
        </p:nvSpPr>
        <p:spPr>
          <a:xfrm>
            <a:off x="5646899" y="2550"/>
            <a:ext cx="3497100" cy="5143500"/>
          </a:xfrm>
          <a:prstGeom prst="rect">
            <a:avLst/>
          </a:prstGeom>
          <a:noFill/>
          <a:ln>
            <a:noFill/>
          </a:ln>
        </p:spPr>
      </p:sp>
      <p:sp>
        <p:nvSpPr>
          <p:cNvPr id="40" name="Google Shape;40;p7"/>
          <p:cNvSpPr/>
          <p:nvPr/>
        </p:nvSpPr>
        <p:spPr>
          <a:xfrm flipH="1">
            <a:off x="338156" y="455469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l="8440" t="53991" r="32496" b="2501"/>
          <a:stretch/>
        </p:blipFill>
        <p:spPr>
          <a:xfrm flipH="1">
            <a:off x="5986650" y="0"/>
            <a:ext cx="3157350" cy="1978176"/>
          </a:xfrm>
          <a:prstGeom prst="rect">
            <a:avLst/>
          </a:prstGeom>
          <a:noFill/>
          <a:ln>
            <a:noFill/>
          </a:ln>
        </p:spPr>
      </p:pic>
      <p:sp>
        <p:nvSpPr>
          <p:cNvPr id="43" name="Google Shape;43;p8"/>
          <p:cNvSpPr txBox="1">
            <a:spLocks noGrp="1"/>
          </p:cNvSpPr>
          <p:nvPr>
            <p:ph type="title"/>
          </p:nvPr>
        </p:nvSpPr>
        <p:spPr>
          <a:xfrm flipH="1">
            <a:off x="4354678" y="1307100"/>
            <a:ext cx="40725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1998975" y="1424975"/>
            <a:ext cx="3639600" cy="1161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6" name="Google Shape;46;p9"/>
          <p:cNvSpPr txBox="1">
            <a:spLocks noGrp="1"/>
          </p:cNvSpPr>
          <p:nvPr>
            <p:ph type="subTitle" idx="1"/>
          </p:nvPr>
        </p:nvSpPr>
        <p:spPr>
          <a:xfrm>
            <a:off x="1998975" y="2586400"/>
            <a:ext cx="3639600" cy="99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7" name="Google Shape;47;p9"/>
          <p:cNvPicPr preferRelativeResize="0"/>
          <p:nvPr/>
        </p:nvPicPr>
        <p:blipFill rotWithShape="1">
          <a:blip r:embed="rId2">
            <a:alphaModFix/>
          </a:blip>
          <a:srcRect l="48039" t="5892" r="5342" b="25430"/>
          <a:stretch/>
        </p:blipFill>
        <p:spPr>
          <a:xfrm rot="10800000" flipH="1">
            <a:off x="0" y="2057399"/>
            <a:ext cx="2492099" cy="3122626"/>
          </a:xfrm>
          <a:prstGeom prst="rect">
            <a:avLst/>
          </a:prstGeom>
          <a:noFill/>
          <a:ln>
            <a:noFill/>
          </a:ln>
        </p:spPr>
      </p:pic>
      <p:grpSp>
        <p:nvGrpSpPr>
          <p:cNvPr id="48" name="Google Shape;48;p9"/>
          <p:cNvGrpSpPr/>
          <p:nvPr/>
        </p:nvGrpSpPr>
        <p:grpSpPr>
          <a:xfrm>
            <a:off x="352229" y="255930"/>
            <a:ext cx="5238060" cy="5577768"/>
            <a:chOff x="352229" y="255930"/>
            <a:chExt cx="5238060" cy="5577768"/>
          </a:xfrm>
        </p:grpSpPr>
        <p:sp>
          <p:nvSpPr>
            <p:cNvPr id="49" name="Google Shape;49;p9"/>
            <p:cNvSpPr/>
            <p:nvPr/>
          </p:nvSpPr>
          <p:spPr>
            <a:xfrm flipH="1">
              <a:off x="352229" y="255930"/>
              <a:ext cx="567147" cy="56714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0" name="Google Shape;50;p9"/>
            <p:cNvSpPr/>
            <p:nvPr/>
          </p:nvSpPr>
          <p:spPr>
            <a:xfrm flipH="1">
              <a:off x="584041" y="490197"/>
              <a:ext cx="765515" cy="98614"/>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1" name="Google Shape;51;p9"/>
            <p:cNvSpPr/>
            <p:nvPr/>
          </p:nvSpPr>
          <p:spPr>
            <a:xfrm flipH="1">
              <a:off x="4360589" y="46039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713225" y="1702500"/>
            <a:ext cx="5488800" cy="1121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a:spLocks noGrp="1"/>
          </p:cNvSpPr>
          <p:nvPr>
            <p:ph type="subTitle" idx="1"/>
          </p:nvPr>
        </p:nvSpPr>
        <p:spPr>
          <a:xfrm>
            <a:off x="713225" y="2823600"/>
            <a:ext cx="3156300" cy="769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58" name="Google Shape;58;p11"/>
          <p:cNvPicPr preferRelativeResize="0"/>
          <p:nvPr/>
        </p:nvPicPr>
        <p:blipFill rotWithShape="1">
          <a:blip r:embed="rId2">
            <a:alphaModFix/>
          </a:blip>
          <a:srcRect l="9055" t="52315" r="36489"/>
          <a:stretch/>
        </p:blipFill>
        <p:spPr>
          <a:xfrm>
            <a:off x="0" y="0"/>
            <a:ext cx="2911002" cy="2168102"/>
          </a:xfrm>
          <a:prstGeom prst="rect">
            <a:avLst/>
          </a:prstGeom>
          <a:noFill/>
          <a:ln>
            <a:noFill/>
          </a:ln>
        </p:spPr>
      </p:pic>
      <p:sp>
        <p:nvSpPr>
          <p:cNvPr id="59" name="Google Shape;59;p11"/>
          <p:cNvSpPr/>
          <p:nvPr/>
        </p:nvSpPr>
        <p:spPr>
          <a:xfrm>
            <a:off x="6832561" y="-690064"/>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1pPr>
            <a:lvl2pPr lvl="1"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2pPr>
            <a:lvl3pPr lvl="2"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3pPr>
            <a:lvl4pPr lvl="3"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4pPr>
            <a:lvl5pPr lvl="4"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5pPr>
            <a:lvl6pPr lvl="5"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6pPr>
            <a:lvl7pPr lvl="6"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7pPr>
            <a:lvl8pPr lvl="7"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8pPr>
            <a:lvl9pPr lvl="8"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2" r:id="rId11"/>
    <p:sldLayoutId id="2147483663" r:id="rId12"/>
    <p:sldLayoutId id="2147483667" r:id="rId13"/>
    <p:sldLayoutId id="2147483668" r:id="rId14"/>
    <p:sldLayoutId id="2147483671" r:id="rId15"/>
    <p:sldLayoutId id="2147483672" r:id="rId16"/>
    <p:sldLayoutId id="2147483673" r:id="rId17"/>
    <p:sldLayoutId id="2147483674"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3.xml"/><Relationship Id="rId7"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slide" Target="slide26.xml"/><Relationship Id="rId5" Type="http://schemas.openxmlformats.org/officeDocument/2006/relationships/slide" Target="slide16.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rotWithShape="1">
          <a:blip r:embed="rId3">
            <a:alphaModFix/>
          </a:blip>
          <a:srcRect l="21859" t="10397" r="8303" b="18438"/>
          <a:stretch/>
        </p:blipFill>
        <p:spPr>
          <a:xfrm rot="10800000">
            <a:off x="5410598" y="1907826"/>
            <a:ext cx="3733402" cy="3235674"/>
          </a:xfrm>
          <a:prstGeom prst="rect">
            <a:avLst/>
          </a:prstGeom>
          <a:noFill/>
          <a:ln>
            <a:noFill/>
          </a:ln>
        </p:spPr>
      </p:pic>
      <p:sp>
        <p:nvSpPr>
          <p:cNvPr id="224" name="Google Shape;224;p32"/>
          <p:cNvSpPr txBox="1">
            <a:spLocks noGrp="1"/>
          </p:cNvSpPr>
          <p:nvPr>
            <p:ph type="ctrTitle"/>
          </p:nvPr>
        </p:nvSpPr>
        <p:spPr>
          <a:xfrm>
            <a:off x="677394" y="2023408"/>
            <a:ext cx="5318400" cy="8316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SAR Reduction </a:t>
            </a:r>
            <a:endParaRPr dirty="0"/>
          </a:p>
        </p:txBody>
      </p:sp>
      <p:sp>
        <p:nvSpPr>
          <p:cNvPr id="225" name="Google Shape;225;p32"/>
          <p:cNvSpPr txBox="1">
            <a:spLocks noGrp="1"/>
          </p:cNvSpPr>
          <p:nvPr>
            <p:ph type="subTitle" idx="1"/>
          </p:nvPr>
        </p:nvSpPr>
        <p:spPr>
          <a:xfrm>
            <a:off x="733891" y="3782410"/>
            <a:ext cx="3157500" cy="831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u="sng" dirty="0"/>
              <a:t>Under Supervision:</a:t>
            </a:r>
          </a:p>
          <a:p>
            <a:pPr marL="0" lvl="0" indent="0" algn="l" rtl="0">
              <a:spcBef>
                <a:spcPts val="0"/>
              </a:spcBef>
              <a:spcAft>
                <a:spcPts val="0"/>
              </a:spcAft>
              <a:buNone/>
            </a:pPr>
            <a:r>
              <a:rPr lang="en" sz="1200" dirty="0"/>
              <a:t>Dr. Bahaa </a:t>
            </a:r>
            <a:r>
              <a:rPr lang="en-US" sz="1400" b="0" i="0" dirty="0">
                <a:solidFill>
                  <a:srgbClr val="3C4043"/>
                </a:solidFill>
                <a:effectLst/>
                <a:latin typeface="Google Sans"/>
              </a:rPr>
              <a:t>Mahmoud Younes</a:t>
            </a:r>
            <a:br>
              <a:rPr lang="en-US" sz="1400" b="0" i="0" dirty="0">
                <a:solidFill>
                  <a:srgbClr val="3C4043"/>
                </a:solidFill>
                <a:effectLst/>
                <a:latin typeface="Google Sans"/>
              </a:rPr>
            </a:br>
            <a:r>
              <a:rPr lang="en" sz="1200" b="0" i="0" dirty="0">
                <a:solidFill>
                  <a:srgbClr val="3C4043"/>
                </a:solidFill>
                <a:effectLst/>
                <a:latin typeface="DM Sans" pitchFamily="2" charset="0"/>
              </a:rPr>
              <a:t>Eng. Nader </a:t>
            </a:r>
            <a:r>
              <a:rPr lang="en" sz="1200" dirty="0">
                <a:solidFill>
                  <a:srgbClr val="3C4043"/>
                </a:solidFill>
                <a:latin typeface="DM Sans" pitchFamily="2" charset="0"/>
              </a:rPr>
              <a:t>Gamal</a:t>
            </a:r>
          </a:p>
          <a:p>
            <a:pPr marL="0" lvl="0" indent="0" algn="l" rtl="0">
              <a:spcBef>
                <a:spcPts val="0"/>
              </a:spcBef>
              <a:spcAft>
                <a:spcPts val="0"/>
              </a:spcAft>
              <a:buNone/>
            </a:pPr>
            <a:r>
              <a:rPr lang="en" sz="1200" dirty="0">
                <a:solidFill>
                  <a:srgbClr val="3C4043"/>
                </a:solidFill>
                <a:latin typeface="DM Sans" pitchFamily="2" charset="0"/>
              </a:rPr>
              <a:t>Eng. Manar Gebili</a:t>
            </a:r>
            <a:endParaRPr sz="1200" dirty="0">
              <a:latin typeface="DM Sans" pitchFamily="2" charset="0"/>
            </a:endParaRPr>
          </a:p>
        </p:txBody>
      </p:sp>
      <p:sp>
        <p:nvSpPr>
          <p:cNvPr id="226" name="Google Shape;226;p32"/>
          <p:cNvSpPr/>
          <p:nvPr/>
        </p:nvSpPr>
        <p:spPr>
          <a:xfrm>
            <a:off x="7155701" y="539500"/>
            <a:ext cx="1585500" cy="45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dk1"/>
                </a:solidFill>
                <a:latin typeface="Encode Sans"/>
                <a:ea typeface="Encode Sans"/>
                <a:cs typeface="Encode Sans"/>
                <a:sym typeface="Encode Sans"/>
              </a:rPr>
              <a:t>CIE 328</a:t>
            </a:r>
            <a:endParaRPr b="1" dirty="0">
              <a:solidFill>
                <a:schemeClr val="dk1"/>
              </a:solidFill>
              <a:latin typeface="Encode Sans"/>
              <a:ea typeface="Encode Sans"/>
              <a:cs typeface="Encode Sans"/>
              <a:sym typeface="Encode Sans"/>
            </a:endParaRPr>
          </a:p>
        </p:txBody>
      </p:sp>
      <p:grpSp>
        <p:nvGrpSpPr>
          <p:cNvPr id="227" name="Google Shape;227;p32"/>
          <p:cNvGrpSpPr/>
          <p:nvPr/>
        </p:nvGrpSpPr>
        <p:grpSpPr>
          <a:xfrm rot="-5400000">
            <a:off x="932691" y="283701"/>
            <a:ext cx="534426" cy="877509"/>
            <a:chOff x="5741750" y="3809796"/>
            <a:chExt cx="674100" cy="1106709"/>
          </a:xfrm>
        </p:grpSpPr>
        <p:sp>
          <p:nvSpPr>
            <p:cNvPr id="228" name="Google Shape;228;p32"/>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32"/>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30" name="Google Shape;230;p32"/>
          <p:cNvGrpSpPr/>
          <p:nvPr/>
        </p:nvGrpSpPr>
        <p:grpSpPr>
          <a:xfrm>
            <a:off x="5836216" y="2968674"/>
            <a:ext cx="1966880" cy="1229561"/>
            <a:chOff x="5692063" y="2878600"/>
            <a:chExt cx="2254562" cy="1409400"/>
          </a:xfrm>
        </p:grpSpPr>
        <p:sp>
          <p:nvSpPr>
            <p:cNvPr id="231" name="Google Shape;231;p32"/>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32" name="Google Shape;232;p32"/>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33" name="Google Shape;233;p32"/>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977D-EA9D-08C1-5302-3A28B7466B10}"/>
              </a:ext>
            </a:extLst>
          </p:cNvPr>
          <p:cNvSpPr>
            <a:spLocks noGrp="1"/>
          </p:cNvSpPr>
          <p:nvPr>
            <p:ph type="title"/>
          </p:nvPr>
        </p:nvSpPr>
        <p:spPr>
          <a:xfrm>
            <a:off x="720000" y="445025"/>
            <a:ext cx="7704000" cy="1005640"/>
          </a:xfrm>
        </p:spPr>
        <p:txBody>
          <a:bodyPr/>
          <a:lstStyle/>
          <a:p>
            <a:pPr algn="ctr"/>
            <a:r>
              <a:rPr lang="en-US" dirty="0"/>
              <a:t>2-D SAR results for Circular plane wave</a:t>
            </a:r>
            <a:br>
              <a:rPr lang="en-US" dirty="0"/>
            </a:br>
            <a:r>
              <a:rPr lang="en-US" dirty="0"/>
              <a:t>At angle 0</a:t>
            </a:r>
            <a:endParaRPr lang="ar-EG" dirty="0"/>
          </a:p>
        </p:txBody>
      </p:sp>
      <p:pic>
        <p:nvPicPr>
          <p:cNvPr id="4" name="Picture 3">
            <a:extLst>
              <a:ext uri="{FF2B5EF4-FFF2-40B4-BE49-F238E27FC236}">
                <a16:creationId xmlns:a16="http://schemas.microsoft.com/office/drawing/2014/main" id="{C0F1297C-9511-0947-BC11-994758654737}"/>
              </a:ext>
            </a:extLst>
          </p:cNvPr>
          <p:cNvPicPr>
            <a:picLocks noChangeAspect="1"/>
          </p:cNvPicPr>
          <p:nvPr/>
        </p:nvPicPr>
        <p:blipFill>
          <a:blip r:embed="rId2"/>
          <a:srcRect l="13609" t="17243" b="29958"/>
          <a:stretch/>
        </p:blipFill>
        <p:spPr>
          <a:xfrm>
            <a:off x="622204" y="1601919"/>
            <a:ext cx="7899592" cy="2715700"/>
          </a:xfrm>
          <a:prstGeom prst="rect">
            <a:avLst/>
          </a:prstGeom>
        </p:spPr>
      </p:pic>
      <p:sp>
        <p:nvSpPr>
          <p:cNvPr id="5" name="Google Shape;439;p49">
            <a:extLst>
              <a:ext uri="{FF2B5EF4-FFF2-40B4-BE49-F238E27FC236}">
                <a16:creationId xmlns:a16="http://schemas.microsoft.com/office/drawing/2014/main" id="{0AA9A6E5-4A18-CE82-205C-ACB52DB02C58}"/>
              </a:ext>
            </a:extLst>
          </p:cNvPr>
          <p:cNvSpPr txBox="1">
            <a:spLocks/>
          </p:cNvSpPr>
          <p:nvPr/>
        </p:nvSpPr>
        <p:spPr>
          <a:xfrm>
            <a:off x="3420000" y="4317619"/>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(4)</a:t>
            </a:r>
          </a:p>
        </p:txBody>
      </p:sp>
    </p:spTree>
    <p:extLst>
      <p:ext uri="{BB962C8B-B14F-4D97-AF65-F5344CB8AC3E}">
        <p14:creationId xmlns:p14="http://schemas.microsoft.com/office/powerpoint/2010/main" val="171811882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5182-CDDE-8CCE-349B-D82EC9321D04}"/>
              </a:ext>
            </a:extLst>
          </p:cNvPr>
          <p:cNvSpPr>
            <a:spLocks noGrp="1"/>
          </p:cNvSpPr>
          <p:nvPr>
            <p:ph type="title"/>
          </p:nvPr>
        </p:nvSpPr>
        <p:spPr>
          <a:xfrm>
            <a:off x="720000" y="445025"/>
            <a:ext cx="7704000" cy="1053766"/>
          </a:xfrm>
        </p:spPr>
        <p:txBody>
          <a:bodyPr/>
          <a:lstStyle/>
          <a:p>
            <a:pPr algn="ctr"/>
            <a:r>
              <a:rPr lang="en-US" dirty="0"/>
              <a:t>2-D SAR results for Circular plane wave</a:t>
            </a:r>
            <a:br>
              <a:rPr lang="en-US" dirty="0"/>
            </a:br>
            <a:r>
              <a:rPr lang="en-US" dirty="0"/>
              <a:t>At angle 45</a:t>
            </a:r>
            <a:endParaRPr lang="ar-EG" dirty="0"/>
          </a:p>
        </p:txBody>
      </p:sp>
      <p:pic>
        <p:nvPicPr>
          <p:cNvPr id="4" name="Picture 3">
            <a:extLst>
              <a:ext uri="{FF2B5EF4-FFF2-40B4-BE49-F238E27FC236}">
                <a16:creationId xmlns:a16="http://schemas.microsoft.com/office/drawing/2014/main" id="{E9EBF54A-DF4B-E4BB-CD2A-0029D29D3B39}"/>
              </a:ext>
            </a:extLst>
          </p:cNvPr>
          <p:cNvPicPr>
            <a:picLocks noChangeAspect="1"/>
          </p:cNvPicPr>
          <p:nvPr/>
        </p:nvPicPr>
        <p:blipFill>
          <a:blip r:embed="rId2"/>
          <a:srcRect l="13684" t="16976" b="30359"/>
          <a:stretch/>
        </p:blipFill>
        <p:spPr>
          <a:xfrm>
            <a:off x="625642" y="1553793"/>
            <a:ext cx="7892716" cy="2708824"/>
          </a:xfrm>
          <a:prstGeom prst="rect">
            <a:avLst/>
          </a:prstGeom>
        </p:spPr>
      </p:pic>
      <p:sp>
        <p:nvSpPr>
          <p:cNvPr id="5" name="Google Shape;439;p49">
            <a:extLst>
              <a:ext uri="{FF2B5EF4-FFF2-40B4-BE49-F238E27FC236}">
                <a16:creationId xmlns:a16="http://schemas.microsoft.com/office/drawing/2014/main" id="{B46AA66B-2FB0-C6FA-CEFD-DAFDB1F65D9A}"/>
              </a:ext>
            </a:extLst>
          </p:cNvPr>
          <p:cNvSpPr txBox="1">
            <a:spLocks/>
          </p:cNvSpPr>
          <p:nvPr/>
        </p:nvSpPr>
        <p:spPr>
          <a:xfrm>
            <a:off x="3420000" y="4262617"/>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(5)</a:t>
            </a:r>
          </a:p>
        </p:txBody>
      </p:sp>
    </p:spTree>
    <p:extLst>
      <p:ext uri="{BB962C8B-B14F-4D97-AF65-F5344CB8AC3E}">
        <p14:creationId xmlns:p14="http://schemas.microsoft.com/office/powerpoint/2010/main" val="409283942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AFA7D-6051-EFAB-7AC3-22EE686F5535}"/>
              </a:ext>
            </a:extLst>
          </p:cNvPr>
          <p:cNvSpPr>
            <a:spLocks noGrp="1"/>
          </p:cNvSpPr>
          <p:nvPr>
            <p:ph type="title"/>
          </p:nvPr>
        </p:nvSpPr>
        <p:spPr>
          <a:xfrm>
            <a:off x="720000" y="445024"/>
            <a:ext cx="7704000" cy="1046891"/>
          </a:xfrm>
        </p:spPr>
        <p:txBody>
          <a:bodyPr/>
          <a:lstStyle/>
          <a:p>
            <a:pPr algn="ctr"/>
            <a:r>
              <a:rPr lang="en-US" dirty="0"/>
              <a:t>2-D SAR results for Circular plane wave</a:t>
            </a:r>
            <a:br>
              <a:rPr lang="en-US" dirty="0"/>
            </a:br>
            <a:r>
              <a:rPr lang="en-US" dirty="0"/>
              <a:t>At angle 90</a:t>
            </a:r>
            <a:endParaRPr lang="ar-EG" dirty="0"/>
          </a:p>
        </p:txBody>
      </p:sp>
      <p:pic>
        <p:nvPicPr>
          <p:cNvPr id="4" name="Picture 3">
            <a:extLst>
              <a:ext uri="{FF2B5EF4-FFF2-40B4-BE49-F238E27FC236}">
                <a16:creationId xmlns:a16="http://schemas.microsoft.com/office/drawing/2014/main" id="{16167064-4216-92A6-D396-3554D071D638}"/>
              </a:ext>
            </a:extLst>
          </p:cNvPr>
          <p:cNvPicPr>
            <a:picLocks noChangeAspect="1"/>
          </p:cNvPicPr>
          <p:nvPr/>
        </p:nvPicPr>
        <p:blipFill>
          <a:blip r:embed="rId2"/>
          <a:srcRect l="13609" t="17243" b="30225"/>
          <a:stretch/>
        </p:blipFill>
        <p:spPr>
          <a:xfrm>
            <a:off x="622204" y="1608794"/>
            <a:ext cx="7899592" cy="2701949"/>
          </a:xfrm>
          <a:prstGeom prst="rect">
            <a:avLst/>
          </a:prstGeom>
        </p:spPr>
      </p:pic>
      <p:sp>
        <p:nvSpPr>
          <p:cNvPr id="5" name="Google Shape;439;p49">
            <a:extLst>
              <a:ext uri="{FF2B5EF4-FFF2-40B4-BE49-F238E27FC236}">
                <a16:creationId xmlns:a16="http://schemas.microsoft.com/office/drawing/2014/main" id="{D01CB632-6E55-C1DB-A35F-48B51A4ED48A}"/>
              </a:ext>
            </a:extLst>
          </p:cNvPr>
          <p:cNvSpPr txBox="1">
            <a:spLocks/>
          </p:cNvSpPr>
          <p:nvPr/>
        </p:nvSpPr>
        <p:spPr>
          <a:xfrm>
            <a:off x="3420000" y="4310743"/>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(6)</a:t>
            </a:r>
          </a:p>
        </p:txBody>
      </p:sp>
    </p:spTree>
    <p:extLst>
      <p:ext uri="{BB962C8B-B14F-4D97-AF65-F5344CB8AC3E}">
        <p14:creationId xmlns:p14="http://schemas.microsoft.com/office/powerpoint/2010/main" val="86352242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3856-C47D-61F5-CEB8-2A537AEDBBBB}"/>
              </a:ext>
            </a:extLst>
          </p:cNvPr>
          <p:cNvSpPr>
            <a:spLocks noGrp="1"/>
          </p:cNvSpPr>
          <p:nvPr>
            <p:ph type="title"/>
          </p:nvPr>
        </p:nvSpPr>
        <p:spPr>
          <a:xfrm>
            <a:off x="720000" y="445025"/>
            <a:ext cx="7704000" cy="1067516"/>
          </a:xfrm>
        </p:spPr>
        <p:txBody>
          <a:bodyPr/>
          <a:lstStyle/>
          <a:p>
            <a:pPr algn="ctr"/>
            <a:r>
              <a:rPr lang="en-US" dirty="0"/>
              <a:t>2-D SAR results for Elliptical plane wave</a:t>
            </a:r>
            <a:br>
              <a:rPr lang="en-US" dirty="0"/>
            </a:br>
            <a:r>
              <a:rPr lang="en-US" dirty="0"/>
              <a:t>At angle 0</a:t>
            </a:r>
            <a:endParaRPr lang="ar-EG" dirty="0"/>
          </a:p>
        </p:txBody>
      </p:sp>
      <p:pic>
        <p:nvPicPr>
          <p:cNvPr id="4" name="Picture 3">
            <a:extLst>
              <a:ext uri="{FF2B5EF4-FFF2-40B4-BE49-F238E27FC236}">
                <a16:creationId xmlns:a16="http://schemas.microsoft.com/office/drawing/2014/main" id="{B0F5F1B1-E032-01F6-9F03-DED924CB0CB9}"/>
              </a:ext>
            </a:extLst>
          </p:cNvPr>
          <p:cNvPicPr>
            <a:picLocks noChangeAspect="1"/>
          </p:cNvPicPr>
          <p:nvPr/>
        </p:nvPicPr>
        <p:blipFill>
          <a:blip r:embed="rId2"/>
          <a:srcRect l="13835" t="17243" b="30626"/>
          <a:stretch/>
        </p:blipFill>
        <p:spPr>
          <a:xfrm>
            <a:off x="632517" y="1588167"/>
            <a:ext cx="7878966" cy="2681325"/>
          </a:xfrm>
          <a:prstGeom prst="rect">
            <a:avLst/>
          </a:prstGeom>
        </p:spPr>
      </p:pic>
      <p:sp>
        <p:nvSpPr>
          <p:cNvPr id="5" name="Google Shape;439;p49">
            <a:extLst>
              <a:ext uri="{FF2B5EF4-FFF2-40B4-BE49-F238E27FC236}">
                <a16:creationId xmlns:a16="http://schemas.microsoft.com/office/drawing/2014/main" id="{1A502ED7-5DDA-29C4-866B-830496EC63EC}"/>
              </a:ext>
            </a:extLst>
          </p:cNvPr>
          <p:cNvSpPr txBox="1">
            <a:spLocks/>
          </p:cNvSpPr>
          <p:nvPr/>
        </p:nvSpPr>
        <p:spPr>
          <a:xfrm>
            <a:off x="3420000" y="4269492"/>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(7)</a:t>
            </a:r>
          </a:p>
        </p:txBody>
      </p:sp>
    </p:spTree>
    <p:extLst>
      <p:ext uri="{BB962C8B-B14F-4D97-AF65-F5344CB8AC3E}">
        <p14:creationId xmlns:p14="http://schemas.microsoft.com/office/powerpoint/2010/main" val="1834175321"/>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ABE9-9DCF-B1C1-0BDA-B8264BB95E51}"/>
              </a:ext>
            </a:extLst>
          </p:cNvPr>
          <p:cNvSpPr>
            <a:spLocks noGrp="1"/>
          </p:cNvSpPr>
          <p:nvPr>
            <p:ph type="title"/>
          </p:nvPr>
        </p:nvSpPr>
        <p:spPr>
          <a:xfrm>
            <a:off x="720000" y="445025"/>
            <a:ext cx="7704000" cy="1067516"/>
          </a:xfrm>
        </p:spPr>
        <p:txBody>
          <a:bodyPr/>
          <a:lstStyle/>
          <a:p>
            <a:pPr algn="ctr"/>
            <a:r>
              <a:rPr lang="en-US" dirty="0"/>
              <a:t>2-D SAR results for Elliptical plane wave</a:t>
            </a:r>
            <a:br>
              <a:rPr lang="en-US" dirty="0"/>
            </a:br>
            <a:r>
              <a:rPr lang="en-US" dirty="0"/>
              <a:t>At angle 45</a:t>
            </a:r>
            <a:endParaRPr lang="ar-EG" dirty="0"/>
          </a:p>
        </p:txBody>
      </p:sp>
      <p:pic>
        <p:nvPicPr>
          <p:cNvPr id="4" name="Picture 3">
            <a:extLst>
              <a:ext uri="{FF2B5EF4-FFF2-40B4-BE49-F238E27FC236}">
                <a16:creationId xmlns:a16="http://schemas.microsoft.com/office/drawing/2014/main" id="{8A9D47C5-22F8-6F83-1275-1BDD23CE4AC0}"/>
              </a:ext>
            </a:extLst>
          </p:cNvPr>
          <p:cNvPicPr>
            <a:picLocks noChangeAspect="1"/>
          </p:cNvPicPr>
          <p:nvPr/>
        </p:nvPicPr>
        <p:blipFill>
          <a:blip r:embed="rId2"/>
          <a:srcRect l="13609" t="16976" b="30626"/>
          <a:stretch/>
        </p:blipFill>
        <p:spPr>
          <a:xfrm>
            <a:off x="622204" y="1581292"/>
            <a:ext cx="7899592" cy="2695075"/>
          </a:xfrm>
          <a:prstGeom prst="rect">
            <a:avLst/>
          </a:prstGeom>
        </p:spPr>
      </p:pic>
      <p:sp>
        <p:nvSpPr>
          <p:cNvPr id="5" name="Google Shape;439;p49">
            <a:extLst>
              <a:ext uri="{FF2B5EF4-FFF2-40B4-BE49-F238E27FC236}">
                <a16:creationId xmlns:a16="http://schemas.microsoft.com/office/drawing/2014/main" id="{A8AF94BB-EEAD-6641-FCB1-0C7948CDE936}"/>
              </a:ext>
            </a:extLst>
          </p:cNvPr>
          <p:cNvSpPr txBox="1">
            <a:spLocks/>
          </p:cNvSpPr>
          <p:nvPr/>
        </p:nvSpPr>
        <p:spPr>
          <a:xfrm>
            <a:off x="3420000" y="4269492"/>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(8)</a:t>
            </a:r>
          </a:p>
        </p:txBody>
      </p:sp>
    </p:spTree>
    <p:extLst>
      <p:ext uri="{BB962C8B-B14F-4D97-AF65-F5344CB8AC3E}">
        <p14:creationId xmlns:p14="http://schemas.microsoft.com/office/powerpoint/2010/main" val="265395019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0F28-1C35-1B73-E68A-269B5D8D18C7}"/>
              </a:ext>
            </a:extLst>
          </p:cNvPr>
          <p:cNvSpPr>
            <a:spLocks noGrp="1"/>
          </p:cNvSpPr>
          <p:nvPr>
            <p:ph type="title"/>
          </p:nvPr>
        </p:nvSpPr>
        <p:spPr>
          <a:xfrm>
            <a:off x="720000" y="445025"/>
            <a:ext cx="7704000" cy="1074392"/>
          </a:xfrm>
        </p:spPr>
        <p:txBody>
          <a:bodyPr/>
          <a:lstStyle/>
          <a:p>
            <a:pPr algn="ctr"/>
            <a:r>
              <a:rPr lang="en-US" dirty="0"/>
              <a:t>2-D SAR results for Elliptical plane wave</a:t>
            </a:r>
            <a:br>
              <a:rPr lang="en-US" dirty="0"/>
            </a:br>
            <a:r>
              <a:rPr lang="en-US" dirty="0"/>
              <a:t>At angle 90</a:t>
            </a:r>
            <a:endParaRPr lang="ar-EG" dirty="0"/>
          </a:p>
        </p:txBody>
      </p:sp>
      <p:pic>
        <p:nvPicPr>
          <p:cNvPr id="4" name="Picture 3">
            <a:extLst>
              <a:ext uri="{FF2B5EF4-FFF2-40B4-BE49-F238E27FC236}">
                <a16:creationId xmlns:a16="http://schemas.microsoft.com/office/drawing/2014/main" id="{FCFAE8D6-8140-0CB0-262A-058A3CB3C36B}"/>
              </a:ext>
            </a:extLst>
          </p:cNvPr>
          <p:cNvPicPr>
            <a:picLocks noChangeAspect="1"/>
          </p:cNvPicPr>
          <p:nvPr/>
        </p:nvPicPr>
        <p:blipFill>
          <a:blip r:embed="rId2"/>
          <a:srcRect l="13534" t="16976" b="30626"/>
          <a:stretch/>
        </p:blipFill>
        <p:spPr>
          <a:xfrm>
            <a:off x="618767" y="1608793"/>
            <a:ext cx="7906466" cy="2695075"/>
          </a:xfrm>
          <a:prstGeom prst="rect">
            <a:avLst/>
          </a:prstGeom>
        </p:spPr>
      </p:pic>
      <p:sp>
        <p:nvSpPr>
          <p:cNvPr id="5" name="Google Shape;439;p49">
            <a:extLst>
              <a:ext uri="{FF2B5EF4-FFF2-40B4-BE49-F238E27FC236}">
                <a16:creationId xmlns:a16="http://schemas.microsoft.com/office/drawing/2014/main" id="{232222B5-D8D7-1DA8-D8D2-B5084ABB03FB}"/>
              </a:ext>
            </a:extLst>
          </p:cNvPr>
          <p:cNvSpPr txBox="1">
            <a:spLocks/>
          </p:cNvSpPr>
          <p:nvPr/>
        </p:nvSpPr>
        <p:spPr>
          <a:xfrm>
            <a:off x="3420000" y="4269492"/>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(9)</a:t>
            </a:r>
          </a:p>
        </p:txBody>
      </p:sp>
    </p:spTree>
    <p:extLst>
      <p:ext uri="{BB962C8B-B14F-4D97-AF65-F5344CB8AC3E}">
        <p14:creationId xmlns:p14="http://schemas.microsoft.com/office/powerpoint/2010/main" val="109226146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7"/>
          <p:cNvSpPr txBox="1">
            <a:spLocks noGrp="1"/>
          </p:cNvSpPr>
          <p:nvPr>
            <p:ph type="title"/>
          </p:nvPr>
        </p:nvSpPr>
        <p:spPr>
          <a:xfrm>
            <a:off x="1705974" y="1870051"/>
            <a:ext cx="4086489" cy="16582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03.</a:t>
            </a:r>
            <a:br>
              <a:rPr lang="en" dirty="0"/>
            </a:br>
            <a:r>
              <a:rPr lang="en" sz="4500" dirty="0"/>
              <a:t>Lungs</a:t>
            </a:r>
            <a:endParaRPr sz="4500" dirty="0"/>
          </a:p>
        </p:txBody>
      </p:sp>
      <p:pic>
        <p:nvPicPr>
          <p:cNvPr id="408" name="Google Shape;408;p47"/>
          <p:cNvPicPr preferRelativeResize="0"/>
          <p:nvPr/>
        </p:nvPicPr>
        <p:blipFill rotWithShape="1">
          <a:blip r:embed="rId3">
            <a:alphaModFix/>
          </a:blip>
          <a:srcRect l="7403" t="4643" r="9505" b="-392"/>
          <a:stretch/>
        </p:blipFill>
        <p:spPr>
          <a:xfrm rot="10800000">
            <a:off x="4702175" y="790151"/>
            <a:ext cx="4441825" cy="4353349"/>
          </a:xfrm>
          <a:prstGeom prst="rect">
            <a:avLst/>
          </a:prstGeom>
          <a:noFill/>
          <a:ln>
            <a:noFill/>
          </a:ln>
        </p:spPr>
      </p:pic>
      <p:grpSp>
        <p:nvGrpSpPr>
          <p:cNvPr id="409" name="Google Shape;409;p47"/>
          <p:cNvGrpSpPr/>
          <p:nvPr/>
        </p:nvGrpSpPr>
        <p:grpSpPr>
          <a:xfrm>
            <a:off x="5608591" y="3528268"/>
            <a:ext cx="997180" cy="567000"/>
            <a:chOff x="5608591" y="3528268"/>
            <a:chExt cx="997180" cy="567000"/>
          </a:xfrm>
        </p:grpSpPr>
        <p:sp>
          <p:nvSpPr>
            <p:cNvPr id="410" name="Google Shape;410;p47"/>
            <p:cNvSpPr/>
            <p:nvPr/>
          </p:nvSpPr>
          <p:spPr>
            <a:xfrm>
              <a:off x="6038772" y="3528268"/>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11" name="Google Shape;411;p47"/>
            <p:cNvSpPr/>
            <p:nvPr/>
          </p:nvSpPr>
          <p:spPr>
            <a:xfrm>
              <a:off x="5608591" y="3762534"/>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412" name="Google Shape;412;p47"/>
          <p:cNvGrpSpPr/>
          <p:nvPr/>
        </p:nvGrpSpPr>
        <p:grpSpPr>
          <a:xfrm rot="-5400000">
            <a:off x="1000006" y="445363"/>
            <a:ext cx="534426" cy="877509"/>
            <a:chOff x="5741750" y="3809796"/>
            <a:chExt cx="674100" cy="1106709"/>
          </a:xfrm>
        </p:grpSpPr>
        <p:sp>
          <p:nvSpPr>
            <p:cNvPr id="413" name="Google Shape;413;p47"/>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4" name="Google Shape;414;p47"/>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E63-8B1F-37F3-1AEC-D3CCBFC87420}"/>
              </a:ext>
            </a:extLst>
          </p:cNvPr>
          <p:cNvSpPr>
            <a:spLocks noGrp="1"/>
          </p:cNvSpPr>
          <p:nvPr>
            <p:ph type="title"/>
          </p:nvPr>
        </p:nvSpPr>
        <p:spPr>
          <a:xfrm>
            <a:off x="720000" y="445025"/>
            <a:ext cx="7704000" cy="1136268"/>
          </a:xfrm>
        </p:spPr>
        <p:txBody>
          <a:bodyPr/>
          <a:lstStyle/>
          <a:p>
            <a:pPr algn="ctr"/>
            <a:r>
              <a:rPr lang="en-US" dirty="0"/>
              <a:t>2-D SAR results for linear plane wave</a:t>
            </a:r>
            <a:br>
              <a:rPr lang="en-US" dirty="0"/>
            </a:br>
            <a:r>
              <a:rPr lang="en-US" dirty="0"/>
              <a:t>At angle 0</a:t>
            </a:r>
            <a:endParaRPr lang="ar-EG" dirty="0"/>
          </a:p>
        </p:txBody>
      </p:sp>
      <p:pic>
        <p:nvPicPr>
          <p:cNvPr id="4" name="Picture 3">
            <a:extLst>
              <a:ext uri="{FF2B5EF4-FFF2-40B4-BE49-F238E27FC236}">
                <a16:creationId xmlns:a16="http://schemas.microsoft.com/office/drawing/2014/main" id="{1B5EB504-7964-5AA5-B25B-C8C1F8D52CD7}"/>
              </a:ext>
            </a:extLst>
          </p:cNvPr>
          <p:cNvPicPr>
            <a:picLocks noChangeAspect="1"/>
          </p:cNvPicPr>
          <p:nvPr/>
        </p:nvPicPr>
        <p:blipFill>
          <a:blip r:embed="rId2"/>
          <a:srcRect l="13684" t="17109" b="30744"/>
          <a:stretch/>
        </p:blipFill>
        <p:spPr>
          <a:xfrm>
            <a:off x="625642" y="1581293"/>
            <a:ext cx="7892716" cy="2682184"/>
          </a:xfrm>
          <a:prstGeom prst="rect">
            <a:avLst/>
          </a:prstGeom>
        </p:spPr>
      </p:pic>
      <p:sp>
        <p:nvSpPr>
          <p:cNvPr id="5" name="Google Shape;439;p49">
            <a:extLst>
              <a:ext uri="{FF2B5EF4-FFF2-40B4-BE49-F238E27FC236}">
                <a16:creationId xmlns:a16="http://schemas.microsoft.com/office/drawing/2014/main" id="{9DC812D7-3F6B-23EE-FBC0-89FF8DE31BC8}"/>
              </a:ext>
            </a:extLst>
          </p:cNvPr>
          <p:cNvSpPr txBox="1">
            <a:spLocks/>
          </p:cNvSpPr>
          <p:nvPr/>
        </p:nvSpPr>
        <p:spPr>
          <a:xfrm>
            <a:off x="3420000" y="4269492"/>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(10)</a:t>
            </a:r>
          </a:p>
        </p:txBody>
      </p:sp>
    </p:spTree>
    <p:extLst>
      <p:ext uri="{BB962C8B-B14F-4D97-AF65-F5344CB8AC3E}">
        <p14:creationId xmlns:p14="http://schemas.microsoft.com/office/powerpoint/2010/main" val="197747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ED4C-8E2D-5E7A-4627-179DF72C80F0}"/>
              </a:ext>
            </a:extLst>
          </p:cNvPr>
          <p:cNvSpPr>
            <a:spLocks noGrp="1"/>
          </p:cNvSpPr>
          <p:nvPr>
            <p:ph type="title"/>
          </p:nvPr>
        </p:nvSpPr>
        <p:spPr>
          <a:xfrm>
            <a:off x="720000" y="445024"/>
            <a:ext cx="7704000" cy="1095017"/>
          </a:xfrm>
        </p:spPr>
        <p:txBody>
          <a:bodyPr/>
          <a:lstStyle/>
          <a:p>
            <a:pPr algn="ctr"/>
            <a:r>
              <a:rPr lang="en-US" dirty="0"/>
              <a:t>2-D SAR results for linear plane wave</a:t>
            </a:r>
            <a:br>
              <a:rPr lang="en-US" dirty="0"/>
            </a:br>
            <a:r>
              <a:rPr lang="en-US" dirty="0"/>
              <a:t>At angle 45</a:t>
            </a:r>
            <a:endParaRPr lang="ar-EG" dirty="0"/>
          </a:p>
        </p:txBody>
      </p:sp>
      <p:pic>
        <p:nvPicPr>
          <p:cNvPr id="4" name="Picture 3">
            <a:extLst>
              <a:ext uri="{FF2B5EF4-FFF2-40B4-BE49-F238E27FC236}">
                <a16:creationId xmlns:a16="http://schemas.microsoft.com/office/drawing/2014/main" id="{E90C479F-0309-FF07-2647-8006B877FFA0}"/>
              </a:ext>
            </a:extLst>
          </p:cNvPr>
          <p:cNvPicPr>
            <a:picLocks noChangeAspect="1"/>
          </p:cNvPicPr>
          <p:nvPr/>
        </p:nvPicPr>
        <p:blipFill>
          <a:blip r:embed="rId2"/>
          <a:srcRect l="13384" t="17644" b="29941"/>
          <a:stretch/>
        </p:blipFill>
        <p:spPr>
          <a:xfrm>
            <a:off x="611891" y="1601919"/>
            <a:ext cx="7920218" cy="2695936"/>
          </a:xfrm>
          <a:prstGeom prst="rect">
            <a:avLst/>
          </a:prstGeom>
        </p:spPr>
      </p:pic>
      <p:sp>
        <p:nvSpPr>
          <p:cNvPr id="5" name="Google Shape;439;p49">
            <a:extLst>
              <a:ext uri="{FF2B5EF4-FFF2-40B4-BE49-F238E27FC236}">
                <a16:creationId xmlns:a16="http://schemas.microsoft.com/office/drawing/2014/main" id="{53F3102D-78EE-4361-87DC-4670FC59E35B}"/>
              </a:ext>
            </a:extLst>
          </p:cNvPr>
          <p:cNvSpPr txBox="1">
            <a:spLocks/>
          </p:cNvSpPr>
          <p:nvPr/>
        </p:nvSpPr>
        <p:spPr>
          <a:xfrm>
            <a:off x="3420000" y="4269492"/>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(11)</a:t>
            </a:r>
          </a:p>
        </p:txBody>
      </p:sp>
    </p:spTree>
    <p:extLst>
      <p:ext uri="{BB962C8B-B14F-4D97-AF65-F5344CB8AC3E}">
        <p14:creationId xmlns:p14="http://schemas.microsoft.com/office/powerpoint/2010/main" val="3837885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5253-3804-3E1B-1882-C7252A66CA68}"/>
              </a:ext>
            </a:extLst>
          </p:cNvPr>
          <p:cNvSpPr>
            <a:spLocks noGrp="1"/>
          </p:cNvSpPr>
          <p:nvPr>
            <p:ph type="title"/>
          </p:nvPr>
        </p:nvSpPr>
        <p:spPr>
          <a:xfrm>
            <a:off x="720000" y="445024"/>
            <a:ext cx="7704000" cy="1108767"/>
          </a:xfrm>
        </p:spPr>
        <p:txBody>
          <a:bodyPr/>
          <a:lstStyle/>
          <a:p>
            <a:pPr algn="ctr"/>
            <a:r>
              <a:rPr lang="en-US" dirty="0"/>
              <a:t>2-D SAR results for linear plane wave</a:t>
            </a:r>
            <a:br>
              <a:rPr lang="en-US" dirty="0"/>
            </a:br>
            <a:r>
              <a:rPr lang="en-US" dirty="0"/>
              <a:t>At angle 90</a:t>
            </a:r>
            <a:endParaRPr lang="ar-EG" dirty="0"/>
          </a:p>
        </p:txBody>
      </p:sp>
      <p:pic>
        <p:nvPicPr>
          <p:cNvPr id="4" name="Picture 3">
            <a:extLst>
              <a:ext uri="{FF2B5EF4-FFF2-40B4-BE49-F238E27FC236}">
                <a16:creationId xmlns:a16="http://schemas.microsoft.com/office/drawing/2014/main" id="{21FD0638-E63F-FCCB-D78B-568F5301B70D}"/>
              </a:ext>
            </a:extLst>
          </p:cNvPr>
          <p:cNvPicPr>
            <a:picLocks noChangeAspect="1"/>
          </p:cNvPicPr>
          <p:nvPr/>
        </p:nvPicPr>
        <p:blipFill>
          <a:blip r:embed="rId2"/>
          <a:srcRect l="13684" t="17377" b="30208"/>
          <a:stretch/>
        </p:blipFill>
        <p:spPr>
          <a:xfrm>
            <a:off x="625642" y="1588170"/>
            <a:ext cx="7892716" cy="2695936"/>
          </a:xfrm>
          <a:prstGeom prst="rect">
            <a:avLst/>
          </a:prstGeom>
        </p:spPr>
      </p:pic>
      <p:sp>
        <p:nvSpPr>
          <p:cNvPr id="5" name="Google Shape;439;p49">
            <a:extLst>
              <a:ext uri="{FF2B5EF4-FFF2-40B4-BE49-F238E27FC236}">
                <a16:creationId xmlns:a16="http://schemas.microsoft.com/office/drawing/2014/main" id="{567EFF4B-5660-F097-C184-6405C4DBB059}"/>
              </a:ext>
            </a:extLst>
          </p:cNvPr>
          <p:cNvSpPr txBox="1">
            <a:spLocks/>
          </p:cNvSpPr>
          <p:nvPr/>
        </p:nvSpPr>
        <p:spPr>
          <a:xfrm>
            <a:off x="3420000" y="4269492"/>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(12)</a:t>
            </a:r>
          </a:p>
        </p:txBody>
      </p:sp>
    </p:spTree>
    <p:extLst>
      <p:ext uri="{BB962C8B-B14F-4D97-AF65-F5344CB8AC3E}">
        <p14:creationId xmlns:p14="http://schemas.microsoft.com/office/powerpoint/2010/main" val="497345896"/>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720000" y="6444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effectLst>
                  <a:outerShdw blurRad="38100" dist="38100" dir="2700000" algn="tl">
                    <a:srgbClr val="000000">
                      <a:alpha val="43137"/>
                    </a:srgbClr>
                  </a:outerShdw>
                </a:effectLst>
              </a:rPr>
              <a:t>Table of contents</a:t>
            </a:r>
            <a:endParaRPr u="sng" dirty="0">
              <a:effectLst>
                <a:outerShdw blurRad="38100" dist="38100" dir="2700000" algn="tl">
                  <a:srgbClr val="000000">
                    <a:alpha val="43137"/>
                  </a:srgbClr>
                </a:outerShdw>
              </a:effectLst>
            </a:endParaRPr>
          </a:p>
        </p:txBody>
      </p:sp>
      <p:sp>
        <p:nvSpPr>
          <p:cNvPr id="254" name="Google Shape;254;p34"/>
          <p:cNvSpPr txBox="1">
            <a:spLocks noGrp="1"/>
          </p:cNvSpPr>
          <p:nvPr>
            <p:ph type="title" idx="7"/>
          </p:nvPr>
        </p:nvSpPr>
        <p:spPr>
          <a:xfrm>
            <a:off x="720000" y="18894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55" name="Google Shape;255;p34"/>
          <p:cNvSpPr txBox="1">
            <a:spLocks noGrp="1"/>
          </p:cNvSpPr>
          <p:nvPr>
            <p:ph type="title" idx="8"/>
          </p:nvPr>
        </p:nvSpPr>
        <p:spPr>
          <a:xfrm>
            <a:off x="720000" y="312706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256" name="Google Shape;256;p34"/>
          <p:cNvSpPr txBox="1">
            <a:spLocks noGrp="1"/>
          </p:cNvSpPr>
          <p:nvPr>
            <p:ph type="title" idx="9"/>
          </p:nvPr>
        </p:nvSpPr>
        <p:spPr>
          <a:xfrm>
            <a:off x="3419250" y="18894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57" name="Google Shape;257;p34"/>
          <p:cNvSpPr txBox="1">
            <a:spLocks noGrp="1"/>
          </p:cNvSpPr>
          <p:nvPr>
            <p:ph type="title" idx="13"/>
          </p:nvPr>
        </p:nvSpPr>
        <p:spPr>
          <a:xfrm>
            <a:off x="3419250" y="312706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258" name="Google Shape;258;p34"/>
          <p:cNvSpPr txBox="1">
            <a:spLocks noGrp="1"/>
          </p:cNvSpPr>
          <p:nvPr>
            <p:ph type="title" idx="14"/>
          </p:nvPr>
        </p:nvSpPr>
        <p:spPr>
          <a:xfrm>
            <a:off x="6118549" y="18894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59" name="Google Shape;259;p34"/>
          <p:cNvSpPr txBox="1">
            <a:spLocks noGrp="1"/>
          </p:cNvSpPr>
          <p:nvPr>
            <p:ph type="title" idx="15"/>
          </p:nvPr>
        </p:nvSpPr>
        <p:spPr>
          <a:xfrm>
            <a:off x="6118549" y="312706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260" name="Google Shape;260;p34"/>
          <p:cNvSpPr txBox="1">
            <a:spLocks noGrp="1"/>
          </p:cNvSpPr>
          <p:nvPr>
            <p:ph type="subTitle" idx="16"/>
          </p:nvPr>
        </p:nvSpPr>
        <p:spPr>
          <a:xfrm>
            <a:off x="720000" y="228237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linkClick r:id="rId3" action="ppaction://hlinksldjump"/>
              </a:rPr>
              <a:t>Introduction</a:t>
            </a:r>
            <a:endParaRPr dirty="0"/>
          </a:p>
        </p:txBody>
      </p:sp>
      <p:sp>
        <p:nvSpPr>
          <p:cNvPr id="261" name="Google Shape;261;p34"/>
          <p:cNvSpPr txBox="1">
            <a:spLocks noGrp="1"/>
          </p:cNvSpPr>
          <p:nvPr>
            <p:ph type="subTitle" idx="17"/>
          </p:nvPr>
        </p:nvSpPr>
        <p:spPr>
          <a:xfrm>
            <a:off x="3419250" y="228237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hlinkClick r:id="rId4" action="ppaction://hlinksldjump"/>
              </a:rPr>
              <a:t>Brain</a:t>
            </a:r>
            <a:endParaRPr dirty="0"/>
          </a:p>
        </p:txBody>
      </p:sp>
      <p:sp>
        <p:nvSpPr>
          <p:cNvPr id="262" name="Google Shape;262;p34"/>
          <p:cNvSpPr txBox="1">
            <a:spLocks noGrp="1"/>
          </p:cNvSpPr>
          <p:nvPr>
            <p:ph type="subTitle" idx="18"/>
          </p:nvPr>
        </p:nvSpPr>
        <p:spPr>
          <a:xfrm>
            <a:off x="6118549" y="2282375"/>
            <a:ext cx="2305500" cy="484800"/>
          </a:xfrm>
          <a:prstGeom prst="rect">
            <a:avLst/>
          </a:prstGeom>
        </p:spPr>
        <p:txBody>
          <a:bodyPr spcFirstLastPara="1" wrap="square" lIns="91425" tIns="91425" rIns="91425" bIns="91425" anchor="b" anchorCtr="0">
            <a:noAutofit/>
          </a:bodyPr>
          <a:lstStyle/>
          <a:p>
            <a:pPr marL="0" indent="0"/>
            <a:r>
              <a:rPr lang="en-US" dirty="0">
                <a:hlinkClick r:id="rId5" action="ppaction://hlinksldjump"/>
              </a:rPr>
              <a:t>Lungs</a:t>
            </a:r>
            <a:endParaRPr lang="en-US" dirty="0"/>
          </a:p>
        </p:txBody>
      </p:sp>
      <p:sp>
        <p:nvSpPr>
          <p:cNvPr id="263" name="Google Shape;263;p34"/>
          <p:cNvSpPr txBox="1">
            <a:spLocks noGrp="1"/>
          </p:cNvSpPr>
          <p:nvPr>
            <p:ph type="subTitle" idx="19"/>
          </p:nvPr>
        </p:nvSpPr>
        <p:spPr>
          <a:xfrm>
            <a:off x="720000" y="3520025"/>
            <a:ext cx="2305500" cy="484800"/>
          </a:xfrm>
          <a:prstGeom prst="rect">
            <a:avLst/>
          </a:prstGeom>
        </p:spPr>
        <p:txBody>
          <a:bodyPr spcFirstLastPara="1" wrap="square" lIns="91425" tIns="91425" rIns="91425" bIns="91425" anchor="b" anchorCtr="0">
            <a:noAutofit/>
          </a:bodyPr>
          <a:lstStyle/>
          <a:p>
            <a:pPr marL="0" indent="0"/>
            <a:r>
              <a:rPr lang="en-US" dirty="0">
                <a:hlinkClick r:id="rId6" action="ppaction://hlinksldjump"/>
              </a:rPr>
              <a:t>Heart</a:t>
            </a:r>
            <a:endParaRPr lang="en-US" dirty="0"/>
          </a:p>
        </p:txBody>
      </p:sp>
      <p:sp>
        <p:nvSpPr>
          <p:cNvPr id="264" name="Google Shape;264;p34"/>
          <p:cNvSpPr txBox="1">
            <a:spLocks noGrp="1"/>
          </p:cNvSpPr>
          <p:nvPr>
            <p:ph type="subTitle" idx="20"/>
          </p:nvPr>
        </p:nvSpPr>
        <p:spPr>
          <a:xfrm>
            <a:off x="3419250" y="3520025"/>
            <a:ext cx="2392934"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hlinkClick r:id="rId7" action="ppaction://hlinksldjump"/>
              </a:rPr>
              <a:t>E-field Animation</a:t>
            </a:r>
            <a:endParaRPr dirty="0"/>
          </a:p>
        </p:txBody>
      </p:sp>
      <p:sp>
        <p:nvSpPr>
          <p:cNvPr id="265" name="Google Shape;265;p34"/>
          <p:cNvSpPr txBox="1">
            <a:spLocks noGrp="1"/>
          </p:cNvSpPr>
          <p:nvPr>
            <p:ph type="subTitle" idx="21"/>
          </p:nvPr>
        </p:nvSpPr>
        <p:spPr>
          <a:xfrm>
            <a:off x="6118549" y="3520025"/>
            <a:ext cx="2392934"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hlinkClick r:id="rId8" action="ppaction://hlinksldjump"/>
              </a:rPr>
              <a:t>Project factors </a:t>
            </a:r>
            <a:endParaRPr lang="en-US" dirty="0"/>
          </a:p>
        </p:txBody>
      </p:sp>
      <p:grpSp>
        <p:nvGrpSpPr>
          <p:cNvPr id="266" name="Google Shape;266;p34"/>
          <p:cNvGrpSpPr/>
          <p:nvPr/>
        </p:nvGrpSpPr>
        <p:grpSpPr>
          <a:xfrm>
            <a:off x="7932104" y="255930"/>
            <a:ext cx="997327" cy="567147"/>
            <a:chOff x="5692063" y="3258250"/>
            <a:chExt cx="1143200" cy="650100"/>
          </a:xfrm>
        </p:grpSpPr>
        <p:sp>
          <p:nvSpPr>
            <p:cNvPr id="267" name="Google Shape;267;p34"/>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68" name="Google Shape;268;p34"/>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DCF2-1B85-A039-F4A2-CA659589B48C}"/>
              </a:ext>
            </a:extLst>
          </p:cNvPr>
          <p:cNvSpPr>
            <a:spLocks noGrp="1"/>
          </p:cNvSpPr>
          <p:nvPr>
            <p:ph type="title"/>
          </p:nvPr>
        </p:nvSpPr>
        <p:spPr>
          <a:xfrm>
            <a:off x="720000" y="445024"/>
            <a:ext cx="7704000" cy="1060641"/>
          </a:xfrm>
        </p:spPr>
        <p:txBody>
          <a:bodyPr/>
          <a:lstStyle/>
          <a:p>
            <a:pPr algn="ctr"/>
            <a:r>
              <a:rPr lang="en-US" dirty="0"/>
              <a:t>2-D SAR results for Circular plane wave</a:t>
            </a:r>
            <a:br>
              <a:rPr lang="en-US" dirty="0"/>
            </a:br>
            <a:r>
              <a:rPr lang="en-US" dirty="0"/>
              <a:t>At angle 0</a:t>
            </a:r>
            <a:endParaRPr lang="ar-EG" dirty="0"/>
          </a:p>
        </p:txBody>
      </p:sp>
      <p:pic>
        <p:nvPicPr>
          <p:cNvPr id="4" name="Picture 3">
            <a:extLst>
              <a:ext uri="{FF2B5EF4-FFF2-40B4-BE49-F238E27FC236}">
                <a16:creationId xmlns:a16="http://schemas.microsoft.com/office/drawing/2014/main" id="{7B82B44A-EA6B-5D96-B4CB-248DC4C6AC73}"/>
              </a:ext>
            </a:extLst>
          </p:cNvPr>
          <p:cNvPicPr>
            <a:picLocks noChangeAspect="1"/>
          </p:cNvPicPr>
          <p:nvPr/>
        </p:nvPicPr>
        <p:blipFill>
          <a:blip r:embed="rId2"/>
          <a:srcRect l="13835" t="17511" b="30627"/>
          <a:stretch/>
        </p:blipFill>
        <p:spPr>
          <a:xfrm>
            <a:off x="632517" y="1622544"/>
            <a:ext cx="7878966" cy="2667573"/>
          </a:xfrm>
          <a:prstGeom prst="rect">
            <a:avLst/>
          </a:prstGeom>
        </p:spPr>
      </p:pic>
      <p:sp>
        <p:nvSpPr>
          <p:cNvPr id="5" name="Google Shape;439;p49">
            <a:extLst>
              <a:ext uri="{FF2B5EF4-FFF2-40B4-BE49-F238E27FC236}">
                <a16:creationId xmlns:a16="http://schemas.microsoft.com/office/drawing/2014/main" id="{32D6066E-4DF4-7689-E2EE-2190FC36F5FC}"/>
              </a:ext>
            </a:extLst>
          </p:cNvPr>
          <p:cNvSpPr txBox="1">
            <a:spLocks/>
          </p:cNvSpPr>
          <p:nvPr/>
        </p:nvSpPr>
        <p:spPr>
          <a:xfrm>
            <a:off x="3420000" y="4290117"/>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(13)</a:t>
            </a:r>
          </a:p>
        </p:txBody>
      </p:sp>
    </p:spTree>
    <p:extLst>
      <p:ext uri="{BB962C8B-B14F-4D97-AF65-F5344CB8AC3E}">
        <p14:creationId xmlns:p14="http://schemas.microsoft.com/office/powerpoint/2010/main" val="399282441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55D9-06D5-7740-838A-272144E385BC}"/>
              </a:ext>
            </a:extLst>
          </p:cNvPr>
          <p:cNvSpPr>
            <a:spLocks noGrp="1"/>
          </p:cNvSpPr>
          <p:nvPr>
            <p:ph type="title"/>
          </p:nvPr>
        </p:nvSpPr>
        <p:spPr>
          <a:xfrm>
            <a:off x="720000" y="445025"/>
            <a:ext cx="7704000" cy="1136268"/>
          </a:xfrm>
        </p:spPr>
        <p:txBody>
          <a:bodyPr/>
          <a:lstStyle/>
          <a:p>
            <a:pPr algn="ctr"/>
            <a:r>
              <a:rPr lang="en-US" dirty="0"/>
              <a:t>2-D SAR results for Circular plane wave</a:t>
            </a:r>
            <a:br>
              <a:rPr lang="en-US" dirty="0"/>
            </a:br>
            <a:r>
              <a:rPr lang="en-US" dirty="0"/>
              <a:t>At angle 45</a:t>
            </a:r>
            <a:endParaRPr lang="ar-EG" dirty="0"/>
          </a:p>
        </p:txBody>
      </p:sp>
      <p:pic>
        <p:nvPicPr>
          <p:cNvPr id="4" name="Picture 3">
            <a:extLst>
              <a:ext uri="{FF2B5EF4-FFF2-40B4-BE49-F238E27FC236}">
                <a16:creationId xmlns:a16="http://schemas.microsoft.com/office/drawing/2014/main" id="{61839A79-2E57-E6E6-2DC2-FB50A90618B4}"/>
              </a:ext>
            </a:extLst>
          </p:cNvPr>
          <p:cNvPicPr>
            <a:picLocks noChangeAspect="1"/>
          </p:cNvPicPr>
          <p:nvPr/>
        </p:nvPicPr>
        <p:blipFill>
          <a:blip r:embed="rId2"/>
          <a:srcRect l="13534" t="17377" b="30743"/>
          <a:stretch/>
        </p:blipFill>
        <p:spPr>
          <a:xfrm>
            <a:off x="618767" y="1643170"/>
            <a:ext cx="7906466" cy="2668434"/>
          </a:xfrm>
          <a:prstGeom prst="rect">
            <a:avLst/>
          </a:prstGeom>
        </p:spPr>
      </p:pic>
      <p:sp>
        <p:nvSpPr>
          <p:cNvPr id="5" name="Google Shape;439;p49">
            <a:extLst>
              <a:ext uri="{FF2B5EF4-FFF2-40B4-BE49-F238E27FC236}">
                <a16:creationId xmlns:a16="http://schemas.microsoft.com/office/drawing/2014/main" id="{032FA3E2-7FCA-3767-2208-870809A046E7}"/>
              </a:ext>
            </a:extLst>
          </p:cNvPr>
          <p:cNvSpPr txBox="1">
            <a:spLocks/>
          </p:cNvSpPr>
          <p:nvPr/>
        </p:nvSpPr>
        <p:spPr>
          <a:xfrm>
            <a:off x="3420000" y="4290117"/>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(14)</a:t>
            </a:r>
          </a:p>
        </p:txBody>
      </p:sp>
    </p:spTree>
    <p:extLst>
      <p:ext uri="{BB962C8B-B14F-4D97-AF65-F5344CB8AC3E}">
        <p14:creationId xmlns:p14="http://schemas.microsoft.com/office/powerpoint/2010/main" val="236503980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C1672-78CA-2C05-8980-01CC4D286379}"/>
              </a:ext>
            </a:extLst>
          </p:cNvPr>
          <p:cNvSpPr>
            <a:spLocks noGrp="1"/>
          </p:cNvSpPr>
          <p:nvPr>
            <p:ph type="title"/>
          </p:nvPr>
        </p:nvSpPr>
        <p:spPr>
          <a:xfrm>
            <a:off x="720000" y="445024"/>
            <a:ext cx="7704000" cy="1095017"/>
          </a:xfrm>
        </p:spPr>
        <p:txBody>
          <a:bodyPr/>
          <a:lstStyle/>
          <a:p>
            <a:pPr algn="ctr"/>
            <a:r>
              <a:rPr lang="en-US" dirty="0"/>
              <a:t>2-D SAR results for Circular plane wave</a:t>
            </a:r>
            <a:br>
              <a:rPr lang="en-US" dirty="0"/>
            </a:br>
            <a:r>
              <a:rPr lang="en-US" dirty="0"/>
              <a:t>At angle 90</a:t>
            </a:r>
            <a:endParaRPr lang="ar-EG" dirty="0"/>
          </a:p>
        </p:txBody>
      </p:sp>
      <p:pic>
        <p:nvPicPr>
          <p:cNvPr id="4" name="Picture 3">
            <a:extLst>
              <a:ext uri="{FF2B5EF4-FFF2-40B4-BE49-F238E27FC236}">
                <a16:creationId xmlns:a16="http://schemas.microsoft.com/office/drawing/2014/main" id="{6E8608F9-CAA2-CAAC-E20D-8187AA630FC1}"/>
              </a:ext>
            </a:extLst>
          </p:cNvPr>
          <p:cNvPicPr>
            <a:picLocks noChangeAspect="1"/>
          </p:cNvPicPr>
          <p:nvPr/>
        </p:nvPicPr>
        <p:blipFill>
          <a:blip r:embed="rId2"/>
          <a:srcRect l="13684" t="17377" b="29942"/>
          <a:stretch/>
        </p:blipFill>
        <p:spPr>
          <a:xfrm>
            <a:off x="625642" y="1601918"/>
            <a:ext cx="7892716" cy="2709686"/>
          </a:xfrm>
          <a:prstGeom prst="rect">
            <a:avLst/>
          </a:prstGeom>
        </p:spPr>
      </p:pic>
      <p:sp>
        <p:nvSpPr>
          <p:cNvPr id="5" name="Google Shape;439;p49">
            <a:extLst>
              <a:ext uri="{FF2B5EF4-FFF2-40B4-BE49-F238E27FC236}">
                <a16:creationId xmlns:a16="http://schemas.microsoft.com/office/drawing/2014/main" id="{07E135A8-C0C9-4315-4CF3-2B429281DAC5}"/>
              </a:ext>
            </a:extLst>
          </p:cNvPr>
          <p:cNvSpPr txBox="1">
            <a:spLocks/>
          </p:cNvSpPr>
          <p:nvPr/>
        </p:nvSpPr>
        <p:spPr>
          <a:xfrm>
            <a:off x="3420000" y="4290117"/>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(15)</a:t>
            </a:r>
          </a:p>
        </p:txBody>
      </p:sp>
    </p:spTree>
    <p:extLst>
      <p:ext uri="{BB962C8B-B14F-4D97-AF65-F5344CB8AC3E}">
        <p14:creationId xmlns:p14="http://schemas.microsoft.com/office/powerpoint/2010/main" val="193507996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4061-ECE3-9046-F245-99AD9267C4C0}"/>
              </a:ext>
            </a:extLst>
          </p:cNvPr>
          <p:cNvSpPr>
            <a:spLocks noGrp="1"/>
          </p:cNvSpPr>
          <p:nvPr>
            <p:ph type="title"/>
          </p:nvPr>
        </p:nvSpPr>
        <p:spPr>
          <a:xfrm>
            <a:off x="720000" y="445025"/>
            <a:ext cx="7704000" cy="1122518"/>
          </a:xfrm>
        </p:spPr>
        <p:txBody>
          <a:bodyPr/>
          <a:lstStyle/>
          <a:p>
            <a:pPr algn="ctr"/>
            <a:r>
              <a:rPr lang="en-US" dirty="0"/>
              <a:t>2-D SAR results for Elliptical plane wave</a:t>
            </a:r>
            <a:br>
              <a:rPr lang="en-US" dirty="0"/>
            </a:br>
            <a:r>
              <a:rPr lang="en-US" dirty="0"/>
              <a:t>At angle 0</a:t>
            </a:r>
            <a:endParaRPr lang="ar-EG" dirty="0"/>
          </a:p>
        </p:txBody>
      </p:sp>
      <p:pic>
        <p:nvPicPr>
          <p:cNvPr id="4" name="Picture 3">
            <a:extLst>
              <a:ext uri="{FF2B5EF4-FFF2-40B4-BE49-F238E27FC236}">
                <a16:creationId xmlns:a16="http://schemas.microsoft.com/office/drawing/2014/main" id="{476AFE44-A325-ECD0-4E88-F55DF9205626}"/>
              </a:ext>
            </a:extLst>
          </p:cNvPr>
          <p:cNvPicPr>
            <a:picLocks noChangeAspect="1"/>
          </p:cNvPicPr>
          <p:nvPr/>
        </p:nvPicPr>
        <p:blipFill>
          <a:blip r:embed="rId2"/>
          <a:srcRect l="13684" t="17511" b="30476"/>
          <a:stretch/>
        </p:blipFill>
        <p:spPr>
          <a:xfrm>
            <a:off x="625642" y="1684421"/>
            <a:ext cx="7892716" cy="2675308"/>
          </a:xfrm>
          <a:prstGeom prst="rect">
            <a:avLst/>
          </a:prstGeom>
        </p:spPr>
      </p:pic>
      <p:sp>
        <p:nvSpPr>
          <p:cNvPr id="5" name="Google Shape;439;p49">
            <a:extLst>
              <a:ext uri="{FF2B5EF4-FFF2-40B4-BE49-F238E27FC236}">
                <a16:creationId xmlns:a16="http://schemas.microsoft.com/office/drawing/2014/main" id="{1DBDCAFE-B47F-A2E8-49C0-BD23318A5AB5}"/>
              </a:ext>
            </a:extLst>
          </p:cNvPr>
          <p:cNvSpPr txBox="1">
            <a:spLocks/>
          </p:cNvSpPr>
          <p:nvPr/>
        </p:nvSpPr>
        <p:spPr>
          <a:xfrm>
            <a:off x="3420000" y="4290117"/>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(16)</a:t>
            </a:r>
          </a:p>
        </p:txBody>
      </p:sp>
    </p:spTree>
    <p:extLst>
      <p:ext uri="{BB962C8B-B14F-4D97-AF65-F5344CB8AC3E}">
        <p14:creationId xmlns:p14="http://schemas.microsoft.com/office/powerpoint/2010/main" val="4010366408"/>
      </p:ext>
    </p:extLst>
  </p:cSld>
  <p:clrMapOvr>
    <a:masterClrMapping/>
  </p:clrMapOvr>
  <p:transition spd="slow">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B485-357F-ECB8-6F04-3C438AB04641}"/>
              </a:ext>
            </a:extLst>
          </p:cNvPr>
          <p:cNvSpPr>
            <a:spLocks noGrp="1"/>
          </p:cNvSpPr>
          <p:nvPr>
            <p:ph type="title"/>
          </p:nvPr>
        </p:nvSpPr>
        <p:spPr>
          <a:xfrm>
            <a:off x="720000" y="445024"/>
            <a:ext cx="7704000" cy="1081267"/>
          </a:xfrm>
        </p:spPr>
        <p:txBody>
          <a:bodyPr/>
          <a:lstStyle/>
          <a:p>
            <a:pPr algn="ctr"/>
            <a:r>
              <a:rPr lang="en-US" dirty="0"/>
              <a:t>2-D SAR results for Elliptical plane wave</a:t>
            </a:r>
            <a:br>
              <a:rPr lang="en-US" dirty="0"/>
            </a:br>
            <a:r>
              <a:rPr lang="en-US" dirty="0"/>
              <a:t>At angle 45</a:t>
            </a:r>
            <a:endParaRPr lang="ar-EG" dirty="0"/>
          </a:p>
        </p:txBody>
      </p:sp>
      <p:pic>
        <p:nvPicPr>
          <p:cNvPr id="4" name="Picture 3">
            <a:extLst>
              <a:ext uri="{FF2B5EF4-FFF2-40B4-BE49-F238E27FC236}">
                <a16:creationId xmlns:a16="http://schemas.microsoft.com/office/drawing/2014/main" id="{BDDE7AF1-0138-16F7-86C7-5DE858C867E1}"/>
              </a:ext>
            </a:extLst>
          </p:cNvPr>
          <p:cNvPicPr>
            <a:picLocks noChangeAspect="1"/>
          </p:cNvPicPr>
          <p:nvPr/>
        </p:nvPicPr>
        <p:blipFill>
          <a:blip r:embed="rId2"/>
          <a:srcRect l="13534" t="17511" b="30894"/>
          <a:stretch/>
        </p:blipFill>
        <p:spPr>
          <a:xfrm>
            <a:off x="618767" y="1643170"/>
            <a:ext cx="7906466" cy="2653822"/>
          </a:xfrm>
          <a:prstGeom prst="rect">
            <a:avLst/>
          </a:prstGeom>
        </p:spPr>
      </p:pic>
      <p:sp>
        <p:nvSpPr>
          <p:cNvPr id="5" name="Google Shape;439;p49">
            <a:extLst>
              <a:ext uri="{FF2B5EF4-FFF2-40B4-BE49-F238E27FC236}">
                <a16:creationId xmlns:a16="http://schemas.microsoft.com/office/drawing/2014/main" id="{D9A40077-9357-1C06-E671-2AC619E782E8}"/>
              </a:ext>
            </a:extLst>
          </p:cNvPr>
          <p:cNvSpPr txBox="1">
            <a:spLocks/>
          </p:cNvSpPr>
          <p:nvPr/>
        </p:nvSpPr>
        <p:spPr>
          <a:xfrm>
            <a:off x="3420000" y="4290117"/>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(17)</a:t>
            </a:r>
          </a:p>
        </p:txBody>
      </p:sp>
    </p:spTree>
    <p:extLst>
      <p:ext uri="{BB962C8B-B14F-4D97-AF65-F5344CB8AC3E}">
        <p14:creationId xmlns:p14="http://schemas.microsoft.com/office/powerpoint/2010/main" val="19205015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5091-D6E1-D317-3313-9A4E477B392A}"/>
              </a:ext>
            </a:extLst>
          </p:cNvPr>
          <p:cNvSpPr>
            <a:spLocks noGrp="1"/>
          </p:cNvSpPr>
          <p:nvPr>
            <p:ph type="title"/>
          </p:nvPr>
        </p:nvSpPr>
        <p:spPr>
          <a:xfrm>
            <a:off x="720000" y="445025"/>
            <a:ext cx="7704000" cy="1067516"/>
          </a:xfrm>
        </p:spPr>
        <p:txBody>
          <a:bodyPr/>
          <a:lstStyle/>
          <a:p>
            <a:pPr algn="ctr"/>
            <a:r>
              <a:rPr lang="en-US" dirty="0"/>
              <a:t>2-D SAR results for Elliptical plane wave</a:t>
            </a:r>
            <a:br>
              <a:rPr lang="en-US" dirty="0"/>
            </a:br>
            <a:r>
              <a:rPr lang="en-US" dirty="0"/>
              <a:t>At angle 90</a:t>
            </a:r>
            <a:endParaRPr lang="ar-EG" dirty="0"/>
          </a:p>
        </p:txBody>
      </p:sp>
      <p:pic>
        <p:nvPicPr>
          <p:cNvPr id="4" name="Picture 3">
            <a:extLst>
              <a:ext uri="{FF2B5EF4-FFF2-40B4-BE49-F238E27FC236}">
                <a16:creationId xmlns:a16="http://schemas.microsoft.com/office/drawing/2014/main" id="{EE9F8567-ADDD-436F-63DE-BA4D2F4E59F0}"/>
              </a:ext>
            </a:extLst>
          </p:cNvPr>
          <p:cNvPicPr>
            <a:picLocks noChangeAspect="1"/>
          </p:cNvPicPr>
          <p:nvPr/>
        </p:nvPicPr>
        <p:blipFill>
          <a:blip r:embed="rId2"/>
          <a:srcRect l="13534" t="17109" b="30894"/>
          <a:stretch/>
        </p:blipFill>
        <p:spPr>
          <a:xfrm>
            <a:off x="618767" y="1663795"/>
            <a:ext cx="7906466" cy="2674448"/>
          </a:xfrm>
          <a:prstGeom prst="rect">
            <a:avLst/>
          </a:prstGeom>
        </p:spPr>
      </p:pic>
      <p:sp>
        <p:nvSpPr>
          <p:cNvPr id="5" name="Google Shape;439;p49">
            <a:extLst>
              <a:ext uri="{FF2B5EF4-FFF2-40B4-BE49-F238E27FC236}">
                <a16:creationId xmlns:a16="http://schemas.microsoft.com/office/drawing/2014/main" id="{C1E00E6F-F6FF-D694-BF81-5027D59146F9}"/>
              </a:ext>
            </a:extLst>
          </p:cNvPr>
          <p:cNvSpPr txBox="1">
            <a:spLocks/>
          </p:cNvSpPr>
          <p:nvPr/>
        </p:nvSpPr>
        <p:spPr>
          <a:xfrm>
            <a:off x="3420000" y="4290117"/>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(18)</a:t>
            </a:r>
          </a:p>
        </p:txBody>
      </p:sp>
    </p:spTree>
    <p:extLst>
      <p:ext uri="{BB962C8B-B14F-4D97-AF65-F5344CB8AC3E}">
        <p14:creationId xmlns:p14="http://schemas.microsoft.com/office/powerpoint/2010/main" val="36206676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48"/>
          <p:cNvPicPr preferRelativeResize="0"/>
          <p:nvPr/>
        </p:nvPicPr>
        <p:blipFill rotWithShape="1">
          <a:blip r:embed="rId3">
            <a:alphaModFix/>
          </a:blip>
          <a:srcRect l="58164" t="31042" b="36412"/>
          <a:stretch/>
        </p:blipFill>
        <p:spPr>
          <a:xfrm rot="-5400000">
            <a:off x="5238751" y="1238250"/>
            <a:ext cx="5143501" cy="2666998"/>
          </a:xfrm>
          <a:prstGeom prst="rect">
            <a:avLst/>
          </a:prstGeom>
          <a:noFill/>
          <a:ln>
            <a:noFill/>
          </a:ln>
        </p:spPr>
      </p:pic>
      <p:sp>
        <p:nvSpPr>
          <p:cNvPr id="421" name="Google Shape;421;p48"/>
          <p:cNvSpPr txBox="1">
            <a:spLocks noGrp="1"/>
          </p:cNvSpPr>
          <p:nvPr>
            <p:ph type="title"/>
          </p:nvPr>
        </p:nvSpPr>
        <p:spPr>
          <a:xfrm>
            <a:off x="2208842" y="1981424"/>
            <a:ext cx="4175400" cy="15494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04.</a:t>
            </a:r>
            <a:br>
              <a:rPr lang="en" sz="5500" dirty="0"/>
            </a:br>
            <a:r>
              <a:rPr lang="en" sz="4500" dirty="0"/>
              <a:t>Heart</a:t>
            </a:r>
            <a:endParaRPr sz="5500" dirty="0"/>
          </a:p>
        </p:txBody>
      </p:sp>
      <p:grpSp>
        <p:nvGrpSpPr>
          <p:cNvPr id="426" name="Google Shape;426;p48"/>
          <p:cNvGrpSpPr/>
          <p:nvPr/>
        </p:nvGrpSpPr>
        <p:grpSpPr>
          <a:xfrm>
            <a:off x="4968278" y="539499"/>
            <a:ext cx="1966880" cy="1229561"/>
            <a:chOff x="5692063" y="2878600"/>
            <a:chExt cx="2254562" cy="1409400"/>
          </a:xfrm>
        </p:grpSpPr>
        <p:sp>
          <p:nvSpPr>
            <p:cNvPr id="427" name="Google Shape;427;p48"/>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28" name="Google Shape;428;p48"/>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29" name="Google Shape;429;p48"/>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3A71C36A-4133-05CC-034C-5B14E0447769}"/>
              </a:ext>
            </a:extLst>
          </p:cNvPr>
          <p:cNvPicPr>
            <a:picLocks noChangeAspect="1"/>
          </p:cNvPicPr>
          <p:nvPr/>
        </p:nvPicPr>
        <p:blipFill>
          <a:blip r:embed="rId4"/>
          <a:stretch>
            <a:fillRect/>
          </a:stretch>
        </p:blipFill>
        <p:spPr>
          <a:xfrm rot="10800000">
            <a:off x="1173338" y="4228556"/>
            <a:ext cx="609653" cy="536494"/>
          </a:xfrm>
          <a:prstGeom prst="rect">
            <a:avLst/>
          </a:prstGeom>
        </p:spPr>
      </p:pic>
      <p:pic>
        <p:nvPicPr>
          <p:cNvPr id="11" name="Picture 10">
            <a:extLst>
              <a:ext uri="{FF2B5EF4-FFF2-40B4-BE49-F238E27FC236}">
                <a16:creationId xmlns:a16="http://schemas.microsoft.com/office/drawing/2014/main" id="{06E35CFA-0709-F564-9B71-6DBFF8947A2D}"/>
              </a:ext>
            </a:extLst>
          </p:cNvPr>
          <p:cNvPicPr>
            <a:picLocks noChangeAspect="1"/>
          </p:cNvPicPr>
          <p:nvPr/>
        </p:nvPicPr>
        <p:blipFill>
          <a:blip r:embed="rId5"/>
          <a:srcRect r="-277" b="47545"/>
          <a:stretch/>
        </p:blipFill>
        <p:spPr>
          <a:xfrm rot="10800000">
            <a:off x="-19494" y="-16463"/>
            <a:ext cx="4456672" cy="228332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E5CBE-B816-CAE2-52F8-0082C0313CB3}"/>
              </a:ext>
            </a:extLst>
          </p:cNvPr>
          <p:cNvSpPr>
            <a:spLocks noGrp="1"/>
          </p:cNvSpPr>
          <p:nvPr>
            <p:ph type="title"/>
          </p:nvPr>
        </p:nvSpPr>
        <p:spPr/>
        <p:txBody>
          <a:bodyPr/>
          <a:lstStyle/>
          <a:p>
            <a:pPr algn="ctr"/>
            <a:r>
              <a:rPr lang="en-US" dirty="0"/>
              <a:t>2-D SAR results for linear plane wave</a:t>
            </a:r>
            <a:br>
              <a:rPr lang="en-US" dirty="0"/>
            </a:br>
            <a:r>
              <a:rPr lang="en-US" dirty="0"/>
              <a:t>At angle 0</a:t>
            </a:r>
            <a:endParaRPr lang="ar-EG" dirty="0"/>
          </a:p>
        </p:txBody>
      </p:sp>
      <p:pic>
        <p:nvPicPr>
          <p:cNvPr id="4" name="Picture 3">
            <a:extLst>
              <a:ext uri="{FF2B5EF4-FFF2-40B4-BE49-F238E27FC236}">
                <a16:creationId xmlns:a16="http://schemas.microsoft.com/office/drawing/2014/main" id="{ACC6439F-4584-F816-E285-C9A68AE39D20}"/>
              </a:ext>
            </a:extLst>
          </p:cNvPr>
          <p:cNvPicPr>
            <a:picLocks noChangeAspect="1"/>
          </p:cNvPicPr>
          <p:nvPr/>
        </p:nvPicPr>
        <p:blipFill>
          <a:blip r:embed="rId2"/>
          <a:srcRect l="13534" t="17511" b="30225"/>
          <a:stretch/>
        </p:blipFill>
        <p:spPr>
          <a:xfrm>
            <a:off x="618767" y="1601919"/>
            <a:ext cx="7906466" cy="2688198"/>
          </a:xfrm>
          <a:prstGeom prst="rect">
            <a:avLst/>
          </a:prstGeom>
        </p:spPr>
      </p:pic>
      <p:sp>
        <p:nvSpPr>
          <p:cNvPr id="5" name="Google Shape;439;p49">
            <a:extLst>
              <a:ext uri="{FF2B5EF4-FFF2-40B4-BE49-F238E27FC236}">
                <a16:creationId xmlns:a16="http://schemas.microsoft.com/office/drawing/2014/main" id="{DF38DAAF-E3AA-F457-FDE9-739D25A1B274}"/>
              </a:ext>
            </a:extLst>
          </p:cNvPr>
          <p:cNvSpPr txBox="1">
            <a:spLocks/>
          </p:cNvSpPr>
          <p:nvPr/>
        </p:nvSpPr>
        <p:spPr>
          <a:xfrm>
            <a:off x="3420000" y="4290117"/>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(19)</a:t>
            </a:r>
          </a:p>
        </p:txBody>
      </p:sp>
    </p:spTree>
    <p:extLst>
      <p:ext uri="{BB962C8B-B14F-4D97-AF65-F5344CB8AC3E}">
        <p14:creationId xmlns:p14="http://schemas.microsoft.com/office/powerpoint/2010/main" val="174049818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1752-187C-0C6B-FC8F-1B8E8505851B}"/>
              </a:ext>
            </a:extLst>
          </p:cNvPr>
          <p:cNvSpPr>
            <a:spLocks noGrp="1"/>
          </p:cNvSpPr>
          <p:nvPr>
            <p:ph type="title"/>
          </p:nvPr>
        </p:nvSpPr>
        <p:spPr/>
        <p:txBody>
          <a:bodyPr/>
          <a:lstStyle/>
          <a:p>
            <a:pPr algn="ctr"/>
            <a:r>
              <a:rPr lang="en-US" dirty="0"/>
              <a:t>2-D SAR results for linear plane wave</a:t>
            </a:r>
            <a:br>
              <a:rPr lang="en-US" dirty="0"/>
            </a:br>
            <a:r>
              <a:rPr lang="en-US" dirty="0"/>
              <a:t>At angle 45</a:t>
            </a:r>
            <a:endParaRPr lang="ar-EG" dirty="0"/>
          </a:p>
        </p:txBody>
      </p:sp>
      <p:pic>
        <p:nvPicPr>
          <p:cNvPr id="4" name="Picture 3">
            <a:extLst>
              <a:ext uri="{FF2B5EF4-FFF2-40B4-BE49-F238E27FC236}">
                <a16:creationId xmlns:a16="http://schemas.microsoft.com/office/drawing/2014/main" id="{1BD72AAD-9522-A318-D7CD-C7ABB602885A}"/>
              </a:ext>
            </a:extLst>
          </p:cNvPr>
          <p:cNvPicPr>
            <a:picLocks noChangeAspect="1"/>
          </p:cNvPicPr>
          <p:nvPr/>
        </p:nvPicPr>
        <p:blipFill>
          <a:blip r:embed="rId2"/>
          <a:srcRect l="13684" t="17244" b="30092"/>
          <a:stretch/>
        </p:blipFill>
        <p:spPr>
          <a:xfrm>
            <a:off x="625642" y="1656919"/>
            <a:ext cx="7892716" cy="2708825"/>
          </a:xfrm>
          <a:prstGeom prst="rect">
            <a:avLst/>
          </a:prstGeom>
        </p:spPr>
      </p:pic>
      <p:sp>
        <p:nvSpPr>
          <p:cNvPr id="5" name="Google Shape;439;p49">
            <a:extLst>
              <a:ext uri="{FF2B5EF4-FFF2-40B4-BE49-F238E27FC236}">
                <a16:creationId xmlns:a16="http://schemas.microsoft.com/office/drawing/2014/main" id="{7A71A810-4A20-4255-6E55-F1D0F546E1FE}"/>
              </a:ext>
            </a:extLst>
          </p:cNvPr>
          <p:cNvSpPr txBox="1">
            <a:spLocks/>
          </p:cNvSpPr>
          <p:nvPr/>
        </p:nvSpPr>
        <p:spPr>
          <a:xfrm>
            <a:off x="3420000" y="4365744"/>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(20)</a:t>
            </a:r>
          </a:p>
        </p:txBody>
      </p:sp>
    </p:spTree>
    <p:extLst>
      <p:ext uri="{BB962C8B-B14F-4D97-AF65-F5344CB8AC3E}">
        <p14:creationId xmlns:p14="http://schemas.microsoft.com/office/powerpoint/2010/main" val="402007951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EB120-6A42-60C7-B8C6-AF44099ED7CF}"/>
              </a:ext>
            </a:extLst>
          </p:cNvPr>
          <p:cNvSpPr>
            <a:spLocks noGrp="1"/>
          </p:cNvSpPr>
          <p:nvPr>
            <p:ph type="title"/>
          </p:nvPr>
        </p:nvSpPr>
        <p:spPr/>
        <p:txBody>
          <a:bodyPr/>
          <a:lstStyle/>
          <a:p>
            <a:pPr algn="ctr"/>
            <a:r>
              <a:rPr lang="en-US" dirty="0"/>
              <a:t>2-D SAR results for linear plane wave</a:t>
            </a:r>
            <a:br>
              <a:rPr lang="en-US" dirty="0"/>
            </a:br>
            <a:r>
              <a:rPr lang="en-US" dirty="0"/>
              <a:t>At angle 90</a:t>
            </a:r>
            <a:endParaRPr lang="ar-EG" dirty="0"/>
          </a:p>
        </p:txBody>
      </p:sp>
      <p:pic>
        <p:nvPicPr>
          <p:cNvPr id="4" name="Picture 3">
            <a:extLst>
              <a:ext uri="{FF2B5EF4-FFF2-40B4-BE49-F238E27FC236}">
                <a16:creationId xmlns:a16="http://schemas.microsoft.com/office/drawing/2014/main" id="{86F808E4-3D1F-9A2B-1C63-3322C9E3472C}"/>
              </a:ext>
            </a:extLst>
          </p:cNvPr>
          <p:cNvPicPr>
            <a:picLocks noChangeAspect="1"/>
          </p:cNvPicPr>
          <p:nvPr/>
        </p:nvPicPr>
        <p:blipFill>
          <a:blip r:embed="rId2"/>
          <a:srcRect l="13459" t="17510" b="30225"/>
          <a:stretch/>
        </p:blipFill>
        <p:spPr>
          <a:xfrm>
            <a:off x="615329" y="1663796"/>
            <a:ext cx="7913342" cy="2688198"/>
          </a:xfrm>
          <a:prstGeom prst="rect">
            <a:avLst/>
          </a:prstGeom>
        </p:spPr>
      </p:pic>
      <p:sp>
        <p:nvSpPr>
          <p:cNvPr id="5" name="Google Shape;439;p49">
            <a:extLst>
              <a:ext uri="{FF2B5EF4-FFF2-40B4-BE49-F238E27FC236}">
                <a16:creationId xmlns:a16="http://schemas.microsoft.com/office/drawing/2014/main" id="{B601FA7E-332F-EAD5-5C42-C3016C2707C4}"/>
              </a:ext>
            </a:extLst>
          </p:cNvPr>
          <p:cNvSpPr txBox="1">
            <a:spLocks/>
          </p:cNvSpPr>
          <p:nvPr/>
        </p:nvSpPr>
        <p:spPr>
          <a:xfrm>
            <a:off x="3420000" y="4365744"/>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(21)</a:t>
            </a:r>
          </a:p>
        </p:txBody>
      </p:sp>
    </p:spTree>
    <p:extLst>
      <p:ext uri="{BB962C8B-B14F-4D97-AF65-F5344CB8AC3E}">
        <p14:creationId xmlns:p14="http://schemas.microsoft.com/office/powerpoint/2010/main" val="241304165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3795350" y="2606924"/>
            <a:ext cx="45873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94" name="Google Shape;294;p37"/>
          <p:cNvSpPr txBox="1">
            <a:spLocks noGrp="1"/>
          </p:cNvSpPr>
          <p:nvPr>
            <p:ph type="title" idx="2"/>
          </p:nvPr>
        </p:nvSpPr>
        <p:spPr>
          <a:xfrm>
            <a:off x="3795350" y="1691024"/>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pic>
        <p:nvPicPr>
          <p:cNvPr id="296" name="Google Shape;296;p37"/>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p:cNvGrpSpPr/>
          <p:nvPr/>
        </p:nvGrpSpPr>
        <p:grpSpPr>
          <a:xfrm flipH="1">
            <a:off x="6461266" y="539501"/>
            <a:ext cx="1966880" cy="1229561"/>
            <a:chOff x="5692063" y="2878600"/>
            <a:chExt cx="2254562" cy="1409400"/>
          </a:xfrm>
        </p:grpSpPr>
        <p:sp>
          <p:nvSpPr>
            <p:cNvPr id="298" name="Google Shape;298;p37"/>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p:cNvGrpSpPr/>
          <p:nvPr/>
        </p:nvGrpSpPr>
        <p:grpSpPr>
          <a:xfrm rot="-5400000">
            <a:off x="1625968" y="3898026"/>
            <a:ext cx="534426" cy="877509"/>
            <a:chOff x="5741750" y="3809796"/>
            <a:chExt cx="674100" cy="1106709"/>
          </a:xfrm>
        </p:grpSpPr>
        <p:sp>
          <p:nvSpPr>
            <p:cNvPr id="302" name="Google Shape;302;p37"/>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F9C10-2C93-5A1E-D6E8-672CABE3DC6F}"/>
              </a:ext>
            </a:extLst>
          </p:cNvPr>
          <p:cNvSpPr>
            <a:spLocks noGrp="1"/>
          </p:cNvSpPr>
          <p:nvPr>
            <p:ph type="title"/>
          </p:nvPr>
        </p:nvSpPr>
        <p:spPr/>
        <p:txBody>
          <a:bodyPr/>
          <a:lstStyle/>
          <a:p>
            <a:pPr algn="ctr"/>
            <a:r>
              <a:rPr lang="en-US" dirty="0"/>
              <a:t>2-D SAR results for Circular plane wave</a:t>
            </a:r>
            <a:br>
              <a:rPr lang="en-US" dirty="0"/>
            </a:br>
            <a:r>
              <a:rPr lang="en-US" dirty="0"/>
              <a:t>At angle 0</a:t>
            </a:r>
            <a:endParaRPr lang="ar-EG" dirty="0"/>
          </a:p>
        </p:txBody>
      </p:sp>
      <p:pic>
        <p:nvPicPr>
          <p:cNvPr id="4" name="Picture 3">
            <a:extLst>
              <a:ext uri="{FF2B5EF4-FFF2-40B4-BE49-F238E27FC236}">
                <a16:creationId xmlns:a16="http://schemas.microsoft.com/office/drawing/2014/main" id="{AB08789F-D73C-8E56-D531-35B89B6AF44A}"/>
              </a:ext>
            </a:extLst>
          </p:cNvPr>
          <p:cNvPicPr>
            <a:picLocks noChangeAspect="1"/>
          </p:cNvPicPr>
          <p:nvPr/>
        </p:nvPicPr>
        <p:blipFill>
          <a:blip r:embed="rId2"/>
          <a:srcRect l="13835" t="16977" b="30225"/>
          <a:stretch/>
        </p:blipFill>
        <p:spPr>
          <a:xfrm>
            <a:off x="632517" y="1636295"/>
            <a:ext cx="7878966" cy="2715700"/>
          </a:xfrm>
          <a:prstGeom prst="rect">
            <a:avLst/>
          </a:prstGeom>
        </p:spPr>
      </p:pic>
      <p:sp>
        <p:nvSpPr>
          <p:cNvPr id="5" name="Google Shape;439;p49">
            <a:extLst>
              <a:ext uri="{FF2B5EF4-FFF2-40B4-BE49-F238E27FC236}">
                <a16:creationId xmlns:a16="http://schemas.microsoft.com/office/drawing/2014/main" id="{3C181C48-3264-C9A1-4D0F-6A6292FFB3C3}"/>
              </a:ext>
            </a:extLst>
          </p:cNvPr>
          <p:cNvSpPr txBox="1">
            <a:spLocks/>
          </p:cNvSpPr>
          <p:nvPr/>
        </p:nvSpPr>
        <p:spPr>
          <a:xfrm>
            <a:off x="3420000" y="4365744"/>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(22)</a:t>
            </a:r>
          </a:p>
        </p:txBody>
      </p:sp>
    </p:spTree>
    <p:extLst>
      <p:ext uri="{BB962C8B-B14F-4D97-AF65-F5344CB8AC3E}">
        <p14:creationId xmlns:p14="http://schemas.microsoft.com/office/powerpoint/2010/main" val="424535381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951E-AA55-5DBE-ACE6-5B061CC96498}"/>
              </a:ext>
            </a:extLst>
          </p:cNvPr>
          <p:cNvSpPr>
            <a:spLocks noGrp="1"/>
          </p:cNvSpPr>
          <p:nvPr>
            <p:ph type="title"/>
          </p:nvPr>
        </p:nvSpPr>
        <p:spPr/>
        <p:txBody>
          <a:bodyPr/>
          <a:lstStyle/>
          <a:p>
            <a:pPr algn="ctr"/>
            <a:r>
              <a:rPr lang="en-US" dirty="0"/>
              <a:t>2-D SAR results for Circular plane wave</a:t>
            </a:r>
            <a:br>
              <a:rPr lang="en-US" dirty="0"/>
            </a:br>
            <a:r>
              <a:rPr lang="en-US" dirty="0"/>
              <a:t>At angle 45</a:t>
            </a:r>
            <a:endParaRPr lang="ar-EG" dirty="0"/>
          </a:p>
        </p:txBody>
      </p:sp>
      <p:pic>
        <p:nvPicPr>
          <p:cNvPr id="4" name="Picture 3">
            <a:extLst>
              <a:ext uri="{FF2B5EF4-FFF2-40B4-BE49-F238E27FC236}">
                <a16:creationId xmlns:a16="http://schemas.microsoft.com/office/drawing/2014/main" id="{E73ED571-E511-3313-7D8A-2AA21C6CF345}"/>
              </a:ext>
            </a:extLst>
          </p:cNvPr>
          <p:cNvPicPr>
            <a:picLocks noChangeAspect="1"/>
          </p:cNvPicPr>
          <p:nvPr/>
        </p:nvPicPr>
        <p:blipFill>
          <a:blip r:embed="rId2"/>
          <a:srcRect l="13684" t="17378" b="29824"/>
          <a:stretch/>
        </p:blipFill>
        <p:spPr>
          <a:xfrm>
            <a:off x="625642" y="1615669"/>
            <a:ext cx="7892716" cy="2715700"/>
          </a:xfrm>
          <a:prstGeom prst="rect">
            <a:avLst/>
          </a:prstGeom>
        </p:spPr>
      </p:pic>
      <p:sp>
        <p:nvSpPr>
          <p:cNvPr id="6" name="Google Shape;439;p49">
            <a:extLst>
              <a:ext uri="{FF2B5EF4-FFF2-40B4-BE49-F238E27FC236}">
                <a16:creationId xmlns:a16="http://schemas.microsoft.com/office/drawing/2014/main" id="{4FE273C4-0D1D-A115-1E5D-6B282AD8E82E}"/>
              </a:ext>
            </a:extLst>
          </p:cNvPr>
          <p:cNvSpPr txBox="1">
            <a:spLocks/>
          </p:cNvSpPr>
          <p:nvPr/>
        </p:nvSpPr>
        <p:spPr>
          <a:xfrm>
            <a:off x="3420000" y="4331369"/>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(23)</a:t>
            </a:r>
          </a:p>
        </p:txBody>
      </p:sp>
    </p:spTree>
    <p:extLst>
      <p:ext uri="{BB962C8B-B14F-4D97-AF65-F5344CB8AC3E}">
        <p14:creationId xmlns:p14="http://schemas.microsoft.com/office/powerpoint/2010/main" val="359879952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E30B2-CCAF-A7DE-28CC-65B46F7B9528}"/>
              </a:ext>
            </a:extLst>
          </p:cNvPr>
          <p:cNvSpPr>
            <a:spLocks noGrp="1"/>
          </p:cNvSpPr>
          <p:nvPr>
            <p:ph type="title"/>
          </p:nvPr>
        </p:nvSpPr>
        <p:spPr/>
        <p:txBody>
          <a:bodyPr/>
          <a:lstStyle/>
          <a:p>
            <a:pPr algn="ctr"/>
            <a:r>
              <a:rPr lang="en-US" dirty="0"/>
              <a:t>2-D SAR results for Circular plane wave</a:t>
            </a:r>
            <a:br>
              <a:rPr lang="en-US" dirty="0"/>
            </a:br>
            <a:r>
              <a:rPr lang="en-US" dirty="0"/>
              <a:t>At angle 90</a:t>
            </a:r>
            <a:endParaRPr lang="ar-EG" dirty="0"/>
          </a:p>
        </p:txBody>
      </p:sp>
      <p:pic>
        <p:nvPicPr>
          <p:cNvPr id="4" name="Picture 3">
            <a:extLst>
              <a:ext uri="{FF2B5EF4-FFF2-40B4-BE49-F238E27FC236}">
                <a16:creationId xmlns:a16="http://schemas.microsoft.com/office/drawing/2014/main" id="{6B24979F-CA01-4547-662D-CE72BDB4D1FC}"/>
              </a:ext>
            </a:extLst>
          </p:cNvPr>
          <p:cNvPicPr>
            <a:picLocks noChangeAspect="1"/>
          </p:cNvPicPr>
          <p:nvPr/>
        </p:nvPicPr>
        <p:blipFill>
          <a:blip r:embed="rId2"/>
          <a:srcRect l="13609" t="17511" b="30359"/>
          <a:stretch/>
        </p:blipFill>
        <p:spPr>
          <a:xfrm>
            <a:off x="622204" y="1663796"/>
            <a:ext cx="7899592" cy="2681323"/>
          </a:xfrm>
          <a:prstGeom prst="rect">
            <a:avLst/>
          </a:prstGeom>
        </p:spPr>
      </p:pic>
      <p:sp>
        <p:nvSpPr>
          <p:cNvPr id="5" name="Google Shape;439;p49">
            <a:extLst>
              <a:ext uri="{FF2B5EF4-FFF2-40B4-BE49-F238E27FC236}">
                <a16:creationId xmlns:a16="http://schemas.microsoft.com/office/drawing/2014/main" id="{8CE4F36F-E781-5280-FB4A-AFC308C3EDE3}"/>
              </a:ext>
            </a:extLst>
          </p:cNvPr>
          <p:cNvSpPr txBox="1">
            <a:spLocks/>
          </p:cNvSpPr>
          <p:nvPr/>
        </p:nvSpPr>
        <p:spPr>
          <a:xfrm>
            <a:off x="3420000" y="4331369"/>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(24)</a:t>
            </a:r>
          </a:p>
        </p:txBody>
      </p:sp>
    </p:spTree>
    <p:extLst>
      <p:ext uri="{BB962C8B-B14F-4D97-AF65-F5344CB8AC3E}">
        <p14:creationId xmlns:p14="http://schemas.microsoft.com/office/powerpoint/2010/main" val="374653722"/>
      </p:ext>
    </p:extLst>
  </p:cSld>
  <p:clrMapOvr>
    <a:masterClrMapping/>
  </p:clrMapOvr>
  <p:transition spd="slow">
    <p:wheel spokes="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91DA2-C227-2E75-84A2-19E650E41F68}"/>
              </a:ext>
            </a:extLst>
          </p:cNvPr>
          <p:cNvSpPr>
            <a:spLocks noGrp="1"/>
          </p:cNvSpPr>
          <p:nvPr>
            <p:ph type="title"/>
          </p:nvPr>
        </p:nvSpPr>
        <p:spPr/>
        <p:txBody>
          <a:bodyPr/>
          <a:lstStyle/>
          <a:p>
            <a:pPr algn="ctr"/>
            <a:r>
              <a:rPr lang="en-US" dirty="0"/>
              <a:t>2-D SAR results for Elliptical plane wave</a:t>
            </a:r>
            <a:br>
              <a:rPr lang="en-US" dirty="0"/>
            </a:br>
            <a:r>
              <a:rPr lang="en-US" dirty="0"/>
              <a:t>At angle 0</a:t>
            </a:r>
            <a:endParaRPr lang="ar-EG" dirty="0"/>
          </a:p>
        </p:txBody>
      </p:sp>
      <p:pic>
        <p:nvPicPr>
          <p:cNvPr id="4" name="Picture 3">
            <a:extLst>
              <a:ext uri="{FF2B5EF4-FFF2-40B4-BE49-F238E27FC236}">
                <a16:creationId xmlns:a16="http://schemas.microsoft.com/office/drawing/2014/main" id="{B3C9E054-EFE0-DD75-25CB-9C668B1EE69B}"/>
              </a:ext>
            </a:extLst>
          </p:cNvPr>
          <p:cNvPicPr>
            <a:picLocks noChangeAspect="1"/>
          </p:cNvPicPr>
          <p:nvPr/>
        </p:nvPicPr>
        <p:blipFill>
          <a:blip r:embed="rId2"/>
          <a:srcRect l="13534" t="17645" b="30492"/>
          <a:stretch/>
        </p:blipFill>
        <p:spPr>
          <a:xfrm>
            <a:off x="720000" y="1705047"/>
            <a:ext cx="7906466" cy="2667574"/>
          </a:xfrm>
          <a:prstGeom prst="rect">
            <a:avLst/>
          </a:prstGeom>
        </p:spPr>
      </p:pic>
      <p:sp>
        <p:nvSpPr>
          <p:cNvPr id="5" name="Google Shape;439;p49">
            <a:extLst>
              <a:ext uri="{FF2B5EF4-FFF2-40B4-BE49-F238E27FC236}">
                <a16:creationId xmlns:a16="http://schemas.microsoft.com/office/drawing/2014/main" id="{E1B784E4-4D73-4DEB-3D39-2486C7A68337}"/>
              </a:ext>
            </a:extLst>
          </p:cNvPr>
          <p:cNvSpPr txBox="1">
            <a:spLocks/>
          </p:cNvSpPr>
          <p:nvPr/>
        </p:nvSpPr>
        <p:spPr>
          <a:xfrm>
            <a:off x="3420000" y="4331369"/>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(25)</a:t>
            </a:r>
          </a:p>
        </p:txBody>
      </p:sp>
    </p:spTree>
    <p:extLst>
      <p:ext uri="{BB962C8B-B14F-4D97-AF65-F5344CB8AC3E}">
        <p14:creationId xmlns:p14="http://schemas.microsoft.com/office/powerpoint/2010/main" val="7164685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0934-55BC-F7C6-A3DA-01656642901A}"/>
              </a:ext>
            </a:extLst>
          </p:cNvPr>
          <p:cNvSpPr>
            <a:spLocks noGrp="1"/>
          </p:cNvSpPr>
          <p:nvPr>
            <p:ph type="title"/>
          </p:nvPr>
        </p:nvSpPr>
        <p:spPr/>
        <p:txBody>
          <a:bodyPr/>
          <a:lstStyle/>
          <a:p>
            <a:pPr algn="ctr"/>
            <a:r>
              <a:rPr lang="en-US" dirty="0"/>
              <a:t>2-D SAR results for Elliptical plane wave</a:t>
            </a:r>
            <a:br>
              <a:rPr lang="en-US" dirty="0"/>
            </a:br>
            <a:r>
              <a:rPr lang="en-US" dirty="0"/>
              <a:t>At angle 45</a:t>
            </a:r>
            <a:endParaRPr lang="ar-EG" dirty="0"/>
          </a:p>
        </p:txBody>
      </p:sp>
      <p:pic>
        <p:nvPicPr>
          <p:cNvPr id="4" name="Picture 3">
            <a:extLst>
              <a:ext uri="{FF2B5EF4-FFF2-40B4-BE49-F238E27FC236}">
                <a16:creationId xmlns:a16="http://schemas.microsoft.com/office/drawing/2014/main" id="{E327E66F-F563-F30F-A0C1-3817023651B1}"/>
              </a:ext>
            </a:extLst>
          </p:cNvPr>
          <p:cNvPicPr>
            <a:picLocks noChangeAspect="1"/>
          </p:cNvPicPr>
          <p:nvPr/>
        </p:nvPicPr>
        <p:blipFill>
          <a:blip r:embed="rId2"/>
          <a:srcRect l="13609" t="17511" b="30225"/>
          <a:stretch/>
        </p:blipFill>
        <p:spPr>
          <a:xfrm>
            <a:off x="720000" y="1656922"/>
            <a:ext cx="7899591" cy="2688198"/>
          </a:xfrm>
          <a:prstGeom prst="rect">
            <a:avLst/>
          </a:prstGeom>
        </p:spPr>
      </p:pic>
      <p:sp>
        <p:nvSpPr>
          <p:cNvPr id="5" name="Google Shape;439;p49">
            <a:extLst>
              <a:ext uri="{FF2B5EF4-FFF2-40B4-BE49-F238E27FC236}">
                <a16:creationId xmlns:a16="http://schemas.microsoft.com/office/drawing/2014/main" id="{5DD2BD87-BEEF-748A-C890-8AB6C2BF57F6}"/>
              </a:ext>
            </a:extLst>
          </p:cNvPr>
          <p:cNvSpPr txBox="1">
            <a:spLocks/>
          </p:cNvSpPr>
          <p:nvPr/>
        </p:nvSpPr>
        <p:spPr>
          <a:xfrm>
            <a:off x="3420000" y="4331369"/>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(26)</a:t>
            </a:r>
          </a:p>
        </p:txBody>
      </p:sp>
    </p:spTree>
    <p:extLst>
      <p:ext uri="{BB962C8B-B14F-4D97-AF65-F5344CB8AC3E}">
        <p14:creationId xmlns:p14="http://schemas.microsoft.com/office/powerpoint/2010/main" val="381233722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8871-D853-93AC-5BE3-E8BDD2D9F9A5}"/>
              </a:ext>
            </a:extLst>
          </p:cNvPr>
          <p:cNvSpPr>
            <a:spLocks noGrp="1"/>
          </p:cNvSpPr>
          <p:nvPr>
            <p:ph type="title"/>
          </p:nvPr>
        </p:nvSpPr>
        <p:spPr/>
        <p:txBody>
          <a:bodyPr/>
          <a:lstStyle/>
          <a:p>
            <a:pPr algn="ctr"/>
            <a:r>
              <a:rPr lang="en-US" dirty="0"/>
              <a:t>2-D SAR results for Elliptical plane wave</a:t>
            </a:r>
            <a:br>
              <a:rPr lang="en-US" dirty="0"/>
            </a:br>
            <a:r>
              <a:rPr lang="en-US" dirty="0"/>
              <a:t>At angle 90</a:t>
            </a:r>
            <a:endParaRPr lang="ar-EG" dirty="0"/>
          </a:p>
        </p:txBody>
      </p:sp>
      <p:sp>
        <p:nvSpPr>
          <p:cNvPr id="5" name="Google Shape;439;p49">
            <a:extLst>
              <a:ext uri="{FF2B5EF4-FFF2-40B4-BE49-F238E27FC236}">
                <a16:creationId xmlns:a16="http://schemas.microsoft.com/office/drawing/2014/main" id="{B651DA34-B931-BC62-447F-AD2DC8FE75DA}"/>
              </a:ext>
            </a:extLst>
          </p:cNvPr>
          <p:cNvSpPr txBox="1">
            <a:spLocks/>
          </p:cNvSpPr>
          <p:nvPr/>
        </p:nvSpPr>
        <p:spPr>
          <a:xfrm>
            <a:off x="3420000" y="4331369"/>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(27)</a:t>
            </a:r>
          </a:p>
        </p:txBody>
      </p:sp>
      <p:pic>
        <p:nvPicPr>
          <p:cNvPr id="7" name="Picture 6">
            <a:extLst>
              <a:ext uri="{FF2B5EF4-FFF2-40B4-BE49-F238E27FC236}">
                <a16:creationId xmlns:a16="http://schemas.microsoft.com/office/drawing/2014/main" id="{B6A43732-21C4-41F6-BE48-CC6DE5FCD243}"/>
              </a:ext>
            </a:extLst>
          </p:cNvPr>
          <p:cNvPicPr>
            <a:picLocks noChangeAspect="1"/>
          </p:cNvPicPr>
          <p:nvPr/>
        </p:nvPicPr>
        <p:blipFill>
          <a:blip r:embed="rId2"/>
          <a:srcRect l="13684" t="16708" b="29958"/>
          <a:stretch/>
        </p:blipFill>
        <p:spPr>
          <a:xfrm>
            <a:off x="625642" y="1588169"/>
            <a:ext cx="7892716" cy="2743200"/>
          </a:xfrm>
          <a:prstGeom prst="rect">
            <a:avLst/>
          </a:prstGeom>
        </p:spPr>
      </p:pic>
    </p:spTree>
    <p:extLst>
      <p:ext uri="{BB962C8B-B14F-4D97-AF65-F5344CB8AC3E}">
        <p14:creationId xmlns:p14="http://schemas.microsoft.com/office/powerpoint/2010/main" val="27496523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9"/>
          <p:cNvPicPr preferRelativeResize="0"/>
          <p:nvPr/>
        </p:nvPicPr>
        <p:blipFill rotWithShape="1">
          <a:blip r:embed="rId3">
            <a:alphaModFix/>
          </a:blip>
          <a:srcRect l="52074" t="8305" r="4935" b="27111"/>
          <a:stretch/>
        </p:blipFill>
        <p:spPr>
          <a:xfrm rot="10800000">
            <a:off x="3348752" y="2209474"/>
            <a:ext cx="2298148" cy="2936577"/>
          </a:xfrm>
          <a:prstGeom prst="rect">
            <a:avLst/>
          </a:prstGeom>
          <a:noFill/>
          <a:ln>
            <a:noFill/>
          </a:ln>
        </p:spPr>
      </p:pic>
      <p:pic>
        <p:nvPicPr>
          <p:cNvPr id="317" name="Google Shape;317;p39"/>
          <p:cNvPicPr preferRelativeResize="0">
            <a:picLocks noGrp="1"/>
          </p:cNvPicPr>
          <p:nvPr>
            <p:ph type="pic" idx="2"/>
          </p:nvPr>
        </p:nvPicPr>
        <p:blipFill rotWithShape="1">
          <a:blip r:embed="rId4">
            <a:alphaModFix/>
          </a:blip>
          <a:srcRect l="30879" r="30875"/>
          <a:stretch/>
        </p:blipFill>
        <p:spPr>
          <a:xfrm>
            <a:off x="5646899" y="2550"/>
            <a:ext cx="3497098" cy="5143501"/>
          </a:xfrm>
          <a:prstGeom prst="rect">
            <a:avLst/>
          </a:prstGeom>
        </p:spPr>
      </p:pic>
      <p:sp>
        <p:nvSpPr>
          <p:cNvPr id="318" name="Google Shape;318;p39"/>
          <p:cNvSpPr txBox="1">
            <a:spLocks noGrp="1"/>
          </p:cNvSpPr>
          <p:nvPr>
            <p:ph type="title"/>
          </p:nvPr>
        </p:nvSpPr>
        <p:spPr>
          <a:xfrm>
            <a:off x="995007" y="1159181"/>
            <a:ext cx="3982629" cy="24838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500" dirty="0"/>
              <a:t>05.</a:t>
            </a:r>
            <a:br>
              <a:rPr lang="en" sz="5500" dirty="0"/>
            </a:br>
            <a:r>
              <a:rPr lang="en" sz="4500" dirty="0"/>
              <a:t>E-Field Animation </a:t>
            </a:r>
            <a:endParaRPr sz="5500" dirty="0"/>
          </a:p>
        </p:txBody>
      </p:sp>
      <p:sp>
        <p:nvSpPr>
          <p:cNvPr id="320" name="Google Shape;320;p39"/>
          <p:cNvSpPr/>
          <p:nvPr/>
        </p:nvSpPr>
        <p:spPr>
          <a:xfrm flipH="1">
            <a:off x="5342176" y="539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1"/>
          <p:cNvSpPr txBox="1">
            <a:spLocks noGrp="1"/>
          </p:cNvSpPr>
          <p:nvPr>
            <p:ph type="title"/>
          </p:nvPr>
        </p:nvSpPr>
        <p:spPr>
          <a:xfrm>
            <a:off x="720921" y="2354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Brain angle 0</a:t>
            </a:r>
          </a:p>
        </p:txBody>
      </p:sp>
      <p:grpSp>
        <p:nvGrpSpPr>
          <p:cNvPr id="341" name="Google Shape;341;p41"/>
          <p:cNvGrpSpPr/>
          <p:nvPr/>
        </p:nvGrpSpPr>
        <p:grpSpPr>
          <a:xfrm>
            <a:off x="429726" y="4320505"/>
            <a:ext cx="1049020" cy="567000"/>
            <a:chOff x="429726" y="4320505"/>
            <a:chExt cx="1049020" cy="567000"/>
          </a:xfrm>
        </p:grpSpPr>
        <p:sp>
          <p:nvSpPr>
            <p:cNvPr id="342" name="Google Shape;342;p41"/>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14" name="angle 0_01">
            <a:hlinkClick r:id="" action="ppaction://media"/>
            <a:extLst>
              <a:ext uri="{FF2B5EF4-FFF2-40B4-BE49-F238E27FC236}">
                <a16:creationId xmlns:a16="http://schemas.microsoft.com/office/drawing/2014/main" id="{C608CCA4-EB72-E5BF-F384-092DBC2A6C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12825"/>
            <a:ext cx="9144000" cy="3117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300B-B087-B949-5347-A463714C3432}"/>
              </a:ext>
            </a:extLst>
          </p:cNvPr>
          <p:cNvSpPr>
            <a:spLocks noGrp="1"/>
          </p:cNvSpPr>
          <p:nvPr>
            <p:ph type="title"/>
          </p:nvPr>
        </p:nvSpPr>
        <p:spPr>
          <a:xfrm>
            <a:off x="720000" y="259398"/>
            <a:ext cx="7704000" cy="572700"/>
          </a:xfrm>
        </p:spPr>
        <p:txBody>
          <a:bodyPr/>
          <a:lstStyle/>
          <a:p>
            <a:r>
              <a:rPr lang="en-US" dirty="0"/>
              <a:t>Brain angle 45</a:t>
            </a:r>
            <a:endParaRPr lang="ar-EG" dirty="0"/>
          </a:p>
        </p:txBody>
      </p:sp>
      <p:sp>
        <p:nvSpPr>
          <p:cNvPr id="3" name="Subtitle 2">
            <a:extLst>
              <a:ext uri="{FF2B5EF4-FFF2-40B4-BE49-F238E27FC236}">
                <a16:creationId xmlns:a16="http://schemas.microsoft.com/office/drawing/2014/main" id="{D3637711-9AB7-B3F5-BDD1-1DFC1E98F026}"/>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D292DC6A-B29E-7849-E31A-A15CA25AA742}"/>
              </a:ext>
            </a:extLst>
          </p:cNvPr>
          <p:cNvSpPr>
            <a:spLocks noGrp="1"/>
          </p:cNvSpPr>
          <p:nvPr>
            <p:ph type="subTitle" idx="2"/>
          </p:nvPr>
        </p:nvSpPr>
        <p:spPr/>
        <p:txBody>
          <a:bodyPr/>
          <a:lstStyle/>
          <a:p>
            <a:endParaRPr lang="ar-EG"/>
          </a:p>
        </p:txBody>
      </p:sp>
      <p:sp>
        <p:nvSpPr>
          <p:cNvPr id="5" name="Subtitle 4">
            <a:extLst>
              <a:ext uri="{FF2B5EF4-FFF2-40B4-BE49-F238E27FC236}">
                <a16:creationId xmlns:a16="http://schemas.microsoft.com/office/drawing/2014/main" id="{F0C85825-6470-37CB-9607-704E22693BED}"/>
              </a:ext>
            </a:extLst>
          </p:cNvPr>
          <p:cNvSpPr>
            <a:spLocks noGrp="1"/>
          </p:cNvSpPr>
          <p:nvPr>
            <p:ph type="subTitle" idx="3"/>
          </p:nvPr>
        </p:nvSpPr>
        <p:spPr/>
        <p:txBody>
          <a:bodyPr/>
          <a:lstStyle/>
          <a:p>
            <a:endParaRPr lang="ar-EG"/>
          </a:p>
        </p:txBody>
      </p:sp>
      <p:sp>
        <p:nvSpPr>
          <p:cNvPr id="6" name="Subtitle 5">
            <a:extLst>
              <a:ext uri="{FF2B5EF4-FFF2-40B4-BE49-F238E27FC236}">
                <a16:creationId xmlns:a16="http://schemas.microsoft.com/office/drawing/2014/main" id="{4E557E8C-8DA4-B107-F70C-0B594376E612}"/>
              </a:ext>
            </a:extLst>
          </p:cNvPr>
          <p:cNvSpPr>
            <a:spLocks noGrp="1"/>
          </p:cNvSpPr>
          <p:nvPr>
            <p:ph type="subTitle" idx="4"/>
          </p:nvPr>
        </p:nvSpPr>
        <p:spPr/>
        <p:txBody>
          <a:bodyPr/>
          <a:lstStyle/>
          <a:p>
            <a:endParaRPr lang="ar-EG"/>
          </a:p>
        </p:txBody>
      </p:sp>
      <p:sp>
        <p:nvSpPr>
          <p:cNvPr id="7" name="Subtitle 6">
            <a:extLst>
              <a:ext uri="{FF2B5EF4-FFF2-40B4-BE49-F238E27FC236}">
                <a16:creationId xmlns:a16="http://schemas.microsoft.com/office/drawing/2014/main" id="{BD80783B-DA3E-7C42-B869-E56AED979681}"/>
              </a:ext>
            </a:extLst>
          </p:cNvPr>
          <p:cNvSpPr>
            <a:spLocks noGrp="1"/>
          </p:cNvSpPr>
          <p:nvPr>
            <p:ph type="subTitle" idx="5"/>
          </p:nvPr>
        </p:nvSpPr>
        <p:spPr/>
        <p:txBody>
          <a:bodyPr/>
          <a:lstStyle/>
          <a:p>
            <a:endParaRPr lang="ar-EG" dirty="0"/>
          </a:p>
        </p:txBody>
      </p:sp>
      <p:sp>
        <p:nvSpPr>
          <p:cNvPr id="8" name="Subtitle 7">
            <a:extLst>
              <a:ext uri="{FF2B5EF4-FFF2-40B4-BE49-F238E27FC236}">
                <a16:creationId xmlns:a16="http://schemas.microsoft.com/office/drawing/2014/main" id="{9A0A196F-2094-542B-2163-61D7D6E5B6E3}"/>
              </a:ext>
            </a:extLst>
          </p:cNvPr>
          <p:cNvSpPr>
            <a:spLocks noGrp="1"/>
          </p:cNvSpPr>
          <p:nvPr>
            <p:ph type="subTitle" idx="6"/>
          </p:nvPr>
        </p:nvSpPr>
        <p:spPr/>
        <p:txBody>
          <a:bodyPr/>
          <a:lstStyle/>
          <a:p>
            <a:endParaRPr lang="ar-EG"/>
          </a:p>
        </p:txBody>
      </p:sp>
      <p:pic>
        <p:nvPicPr>
          <p:cNvPr id="9" name="angle 45_01">
            <a:hlinkClick r:id="" action="ppaction://media"/>
            <a:extLst>
              <a:ext uri="{FF2B5EF4-FFF2-40B4-BE49-F238E27FC236}">
                <a16:creationId xmlns:a16="http://schemas.microsoft.com/office/drawing/2014/main" id="{82D8954A-D6E3-E131-9047-6D5905246B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2825"/>
            <a:ext cx="9144000" cy="3117850"/>
          </a:xfrm>
          <a:prstGeom prst="rect">
            <a:avLst/>
          </a:prstGeom>
        </p:spPr>
      </p:pic>
    </p:spTree>
    <p:extLst>
      <p:ext uri="{BB962C8B-B14F-4D97-AF65-F5344CB8AC3E}">
        <p14:creationId xmlns:p14="http://schemas.microsoft.com/office/powerpoint/2010/main" val="1667469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8FD56-0733-1345-7750-697B4AD88716}"/>
              </a:ext>
            </a:extLst>
          </p:cNvPr>
          <p:cNvSpPr>
            <a:spLocks noGrp="1"/>
          </p:cNvSpPr>
          <p:nvPr>
            <p:ph type="title"/>
          </p:nvPr>
        </p:nvSpPr>
        <p:spPr>
          <a:xfrm>
            <a:off x="720000" y="286900"/>
            <a:ext cx="7704000" cy="572700"/>
          </a:xfrm>
        </p:spPr>
        <p:txBody>
          <a:bodyPr/>
          <a:lstStyle/>
          <a:p>
            <a:r>
              <a:rPr lang="en-US" dirty="0"/>
              <a:t>Brain angle 90</a:t>
            </a:r>
            <a:endParaRPr lang="ar-EG" dirty="0"/>
          </a:p>
        </p:txBody>
      </p:sp>
      <p:sp>
        <p:nvSpPr>
          <p:cNvPr id="3" name="Subtitle 2">
            <a:extLst>
              <a:ext uri="{FF2B5EF4-FFF2-40B4-BE49-F238E27FC236}">
                <a16:creationId xmlns:a16="http://schemas.microsoft.com/office/drawing/2014/main" id="{67EF2926-A74B-4B99-43EB-578D10849BEF}"/>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D151673D-7F2B-DF6E-2216-E881E866E5E9}"/>
              </a:ext>
            </a:extLst>
          </p:cNvPr>
          <p:cNvSpPr>
            <a:spLocks noGrp="1"/>
          </p:cNvSpPr>
          <p:nvPr>
            <p:ph type="subTitle" idx="2"/>
          </p:nvPr>
        </p:nvSpPr>
        <p:spPr/>
        <p:txBody>
          <a:bodyPr/>
          <a:lstStyle/>
          <a:p>
            <a:endParaRPr lang="ar-EG"/>
          </a:p>
        </p:txBody>
      </p:sp>
      <p:sp>
        <p:nvSpPr>
          <p:cNvPr id="5" name="Subtitle 4">
            <a:extLst>
              <a:ext uri="{FF2B5EF4-FFF2-40B4-BE49-F238E27FC236}">
                <a16:creationId xmlns:a16="http://schemas.microsoft.com/office/drawing/2014/main" id="{B1648EE7-9C2C-A451-9B1B-8C32A28E92F8}"/>
              </a:ext>
            </a:extLst>
          </p:cNvPr>
          <p:cNvSpPr>
            <a:spLocks noGrp="1"/>
          </p:cNvSpPr>
          <p:nvPr>
            <p:ph type="subTitle" idx="3"/>
          </p:nvPr>
        </p:nvSpPr>
        <p:spPr/>
        <p:txBody>
          <a:bodyPr/>
          <a:lstStyle/>
          <a:p>
            <a:endParaRPr lang="ar-EG"/>
          </a:p>
        </p:txBody>
      </p:sp>
      <p:sp>
        <p:nvSpPr>
          <p:cNvPr id="6" name="Subtitle 5">
            <a:extLst>
              <a:ext uri="{FF2B5EF4-FFF2-40B4-BE49-F238E27FC236}">
                <a16:creationId xmlns:a16="http://schemas.microsoft.com/office/drawing/2014/main" id="{1FABADF3-7831-45E6-54FC-008BE128B40A}"/>
              </a:ext>
            </a:extLst>
          </p:cNvPr>
          <p:cNvSpPr>
            <a:spLocks noGrp="1"/>
          </p:cNvSpPr>
          <p:nvPr>
            <p:ph type="subTitle" idx="4"/>
          </p:nvPr>
        </p:nvSpPr>
        <p:spPr/>
        <p:txBody>
          <a:bodyPr/>
          <a:lstStyle/>
          <a:p>
            <a:endParaRPr lang="ar-EG"/>
          </a:p>
        </p:txBody>
      </p:sp>
      <p:sp>
        <p:nvSpPr>
          <p:cNvPr id="7" name="Subtitle 6">
            <a:extLst>
              <a:ext uri="{FF2B5EF4-FFF2-40B4-BE49-F238E27FC236}">
                <a16:creationId xmlns:a16="http://schemas.microsoft.com/office/drawing/2014/main" id="{B5F617AD-78D7-2EEC-0F8A-A660AC69218C}"/>
              </a:ext>
            </a:extLst>
          </p:cNvPr>
          <p:cNvSpPr>
            <a:spLocks noGrp="1"/>
          </p:cNvSpPr>
          <p:nvPr>
            <p:ph type="subTitle" idx="5"/>
          </p:nvPr>
        </p:nvSpPr>
        <p:spPr/>
        <p:txBody>
          <a:bodyPr/>
          <a:lstStyle/>
          <a:p>
            <a:endParaRPr lang="ar-EG"/>
          </a:p>
        </p:txBody>
      </p:sp>
      <p:sp>
        <p:nvSpPr>
          <p:cNvPr id="8" name="Subtitle 7">
            <a:extLst>
              <a:ext uri="{FF2B5EF4-FFF2-40B4-BE49-F238E27FC236}">
                <a16:creationId xmlns:a16="http://schemas.microsoft.com/office/drawing/2014/main" id="{1904B0E0-3D2F-07E0-1F1F-75FE793A0CE0}"/>
              </a:ext>
            </a:extLst>
          </p:cNvPr>
          <p:cNvSpPr>
            <a:spLocks noGrp="1"/>
          </p:cNvSpPr>
          <p:nvPr>
            <p:ph type="subTitle" idx="6"/>
          </p:nvPr>
        </p:nvSpPr>
        <p:spPr/>
        <p:txBody>
          <a:bodyPr/>
          <a:lstStyle/>
          <a:p>
            <a:endParaRPr lang="ar-EG"/>
          </a:p>
        </p:txBody>
      </p:sp>
      <p:pic>
        <p:nvPicPr>
          <p:cNvPr id="10" name="angle 90_01">
            <a:hlinkClick r:id="" action="ppaction://media"/>
            <a:extLst>
              <a:ext uri="{FF2B5EF4-FFF2-40B4-BE49-F238E27FC236}">
                <a16:creationId xmlns:a16="http://schemas.microsoft.com/office/drawing/2014/main" id="{F88AD3D4-2659-78B5-8423-EC4DD5AEE5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2825"/>
            <a:ext cx="9144000" cy="3117850"/>
          </a:xfrm>
          <a:prstGeom prst="rect">
            <a:avLst/>
          </a:prstGeom>
        </p:spPr>
      </p:pic>
    </p:spTree>
    <p:extLst>
      <p:ext uri="{BB962C8B-B14F-4D97-AF65-F5344CB8AC3E}">
        <p14:creationId xmlns:p14="http://schemas.microsoft.com/office/powerpoint/2010/main" val="316395257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8"/>
          <p:cNvPicPr preferRelativeResize="0"/>
          <p:nvPr/>
        </p:nvPicPr>
        <p:blipFill rotWithShape="1">
          <a:blip r:embed="rId3">
            <a:alphaModFix/>
          </a:blip>
          <a:srcRect l="38316" t="4637" r="6985" b="23913"/>
          <a:stretch/>
        </p:blipFill>
        <p:spPr>
          <a:xfrm rot="10800000">
            <a:off x="6220024" y="1896624"/>
            <a:ext cx="2923976" cy="3248651"/>
          </a:xfrm>
          <a:prstGeom prst="rect">
            <a:avLst/>
          </a:prstGeom>
          <a:noFill/>
          <a:ln>
            <a:noFill/>
          </a:ln>
        </p:spPr>
      </p:pic>
      <p:sp>
        <p:nvSpPr>
          <p:cNvPr id="616" name="Google Shape;616;p58"/>
          <p:cNvSpPr txBox="1">
            <a:spLocks noGrp="1"/>
          </p:cNvSpPr>
          <p:nvPr>
            <p:ph type="subTitle" idx="3"/>
          </p:nvPr>
        </p:nvSpPr>
        <p:spPr>
          <a:xfrm>
            <a:off x="2792114" y="2423892"/>
            <a:ext cx="2505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Fatma Mamdouh</a:t>
            </a:r>
            <a:endParaRPr dirty="0"/>
          </a:p>
        </p:txBody>
      </p:sp>
      <p:sp>
        <p:nvSpPr>
          <p:cNvPr id="617" name="Google Shape;617;p58"/>
          <p:cNvSpPr txBox="1">
            <a:spLocks noGrp="1"/>
          </p:cNvSpPr>
          <p:nvPr>
            <p:ph type="subTitle" idx="4"/>
          </p:nvPr>
        </p:nvSpPr>
        <p:spPr>
          <a:xfrm>
            <a:off x="513746" y="1254544"/>
            <a:ext cx="2505600" cy="572700"/>
          </a:xfrm>
          <a:prstGeom prst="rect">
            <a:avLst/>
          </a:prstGeom>
        </p:spPr>
        <p:txBody>
          <a:bodyPr spcFirstLastPara="1" wrap="square" lIns="91425" tIns="91425" rIns="91425" bIns="91425" anchor="b" anchorCtr="0">
            <a:noAutofit/>
          </a:bodyPr>
          <a:lstStyle/>
          <a:p>
            <a:pPr marL="0" indent="0"/>
            <a:r>
              <a:rPr lang="en" dirty="0">
                <a:latin typeface="Encode Sans" panose="020B0604020202020204" charset="0"/>
              </a:rPr>
              <a:t>Mai </a:t>
            </a:r>
            <a:r>
              <a:rPr lang="en-US" sz="2000" dirty="0">
                <a:solidFill>
                  <a:schemeClr val="dk1"/>
                </a:solidFill>
                <a:latin typeface="Encode Sans" panose="020B0604020202020204" charset="0"/>
                <a:ea typeface="DM Sans"/>
                <a:cs typeface="DM Sans"/>
                <a:sym typeface="DM Sans"/>
              </a:rPr>
              <a:t>Abdelnaby</a:t>
            </a:r>
            <a:r>
              <a:rPr lang="en" dirty="0">
                <a:latin typeface="Encode Sans" panose="020B0604020202020204" charset="0"/>
              </a:rPr>
              <a:t> </a:t>
            </a:r>
            <a:endParaRPr dirty="0">
              <a:latin typeface="Encode Sans" panose="020B0604020202020204" charset="0"/>
            </a:endParaRPr>
          </a:p>
        </p:txBody>
      </p:sp>
      <p:sp>
        <p:nvSpPr>
          <p:cNvPr id="620" name="Google Shape;620;p58"/>
          <p:cNvSpPr txBox="1">
            <a:spLocks noGrp="1"/>
          </p:cNvSpPr>
          <p:nvPr>
            <p:ph type="title"/>
          </p:nvPr>
        </p:nvSpPr>
        <p:spPr>
          <a:xfrm>
            <a:off x="720000" y="5275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 and the distribution</a:t>
            </a:r>
            <a:endParaRPr dirty="0"/>
          </a:p>
        </p:txBody>
      </p:sp>
      <p:sp>
        <p:nvSpPr>
          <p:cNvPr id="621" name="Google Shape;621;p58"/>
          <p:cNvSpPr txBox="1">
            <a:spLocks noGrp="1"/>
          </p:cNvSpPr>
          <p:nvPr>
            <p:ph type="subTitle" idx="1"/>
          </p:nvPr>
        </p:nvSpPr>
        <p:spPr>
          <a:xfrm>
            <a:off x="2614288" y="2877095"/>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Lungs</a:t>
            </a:r>
            <a:endParaRPr b="1" dirty="0"/>
          </a:p>
        </p:txBody>
      </p:sp>
      <p:sp>
        <p:nvSpPr>
          <p:cNvPr id="622" name="Google Shape;622;p58"/>
          <p:cNvSpPr txBox="1">
            <a:spLocks noGrp="1"/>
          </p:cNvSpPr>
          <p:nvPr>
            <p:ph type="subTitle" idx="2"/>
          </p:nvPr>
        </p:nvSpPr>
        <p:spPr>
          <a:xfrm>
            <a:off x="286514" y="1707747"/>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DM Sans"/>
                <a:ea typeface="DM Sans"/>
                <a:cs typeface="DM Sans"/>
                <a:sym typeface="DM Sans"/>
              </a:rPr>
              <a:t>Brain</a:t>
            </a:r>
            <a:endParaRPr lang="en" sz="1400" b="1" dirty="0">
              <a:solidFill>
                <a:schemeClr val="dk1"/>
              </a:solidFill>
              <a:latin typeface="DM Sans"/>
              <a:ea typeface="DM Sans"/>
              <a:cs typeface="DM Sans"/>
              <a:sym typeface="DM Sans"/>
            </a:endParaRPr>
          </a:p>
          <a:p>
            <a:pPr marL="0" lvl="0" indent="0" rtl="0">
              <a:spcBef>
                <a:spcPts val="0"/>
              </a:spcBef>
              <a:spcAft>
                <a:spcPts val="0"/>
              </a:spcAft>
              <a:buNone/>
            </a:pPr>
            <a:endParaRPr dirty="0"/>
          </a:p>
        </p:txBody>
      </p:sp>
      <p:grpSp>
        <p:nvGrpSpPr>
          <p:cNvPr id="623" name="Google Shape;623;p58"/>
          <p:cNvGrpSpPr/>
          <p:nvPr/>
        </p:nvGrpSpPr>
        <p:grpSpPr>
          <a:xfrm flipH="1">
            <a:off x="7749272" y="890027"/>
            <a:ext cx="997327" cy="567147"/>
            <a:chOff x="5692063" y="3258250"/>
            <a:chExt cx="1143200" cy="650100"/>
          </a:xfrm>
        </p:grpSpPr>
        <p:sp>
          <p:nvSpPr>
            <p:cNvPr id="624" name="Google Shape;624;p58"/>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25" name="Google Shape;625;p58"/>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 name="Google Shape;616;p58">
            <a:extLst>
              <a:ext uri="{FF2B5EF4-FFF2-40B4-BE49-F238E27FC236}">
                <a16:creationId xmlns:a16="http://schemas.microsoft.com/office/drawing/2014/main" id="{A8B993E6-8DD0-264C-367A-89967E6C8DB7}"/>
              </a:ext>
            </a:extLst>
          </p:cNvPr>
          <p:cNvSpPr txBox="1">
            <a:spLocks/>
          </p:cNvSpPr>
          <p:nvPr/>
        </p:nvSpPr>
        <p:spPr>
          <a:xfrm>
            <a:off x="5176412" y="3589141"/>
            <a:ext cx="2505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Encode Sans"/>
                <a:ea typeface="Encode Sans"/>
                <a:cs typeface="Encode Sans"/>
                <a:sym typeface="Encode Sa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Mariam Mostafa</a:t>
            </a:r>
          </a:p>
        </p:txBody>
      </p:sp>
      <p:sp>
        <p:nvSpPr>
          <p:cNvPr id="3" name="Google Shape;621;p58">
            <a:extLst>
              <a:ext uri="{FF2B5EF4-FFF2-40B4-BE49-F238E27FC236}">
                <a16:creationId xmlns:a16="http://schemas.microsoft.com/office/drawing/2014/main" id="{6372732E-0F73-9E07-A18F-73F85FAEEE2F}"/>
              </a:ext>
            </a:extLst>
          </p:cNvPr>
          <p:cNvSpPr txBox="1">
            <a:spLocks/>
          </p:cNvSpPr>
          <p:nvPr/>
        </p:nvSpPr>
        <p:spPr>
          <a:xfrm>
            <a:off x="4984836" y="4042344"/>
            <a:ext cx="2505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9pPr>
          </a:lstStyle>
          <a:p>
            <a:pPr marL="0" indent="0" algn="ctr"/>
            <a:r>
              <a:rPr lang="en" sz="1800" b="1" dirty="0"/>
              <a:t>Heart</a:t>
            </a:r>
            <a:endParaRPr lang="en" b="1"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A4B2-B607-CCFD-626E-4670834F4943}"/>
              </a:ext>
            </a:extLst>
          </p:cNvPr>
          <p:cNvSpPr>
            <a:spLocks noGrp="1"/>
          </p:cNvSpPr>
          <p:nvPr>
            <p:ph type="title"/>
          </p:nvPr>
        </p:nvSpPr>
        <p:spPr>
          <a:xfrm>
            <a:off x="720000" y="328148"/>
            <a:ext cx="7704000" cy="572700"/>
          </a:xfrm>
        </p:spPr>
        <p:txBody>
          <a:bodyPr/>
          <a:lstStyle/>
          <a:p>
            <a:r>
              <a:rPr lang="en-US" dirty="0"/>
              <a:t>Lungs angle 0</a:t>
            </a:r>
            <a:endParaRPr lang="ar-EG" dirty="0"/>
          </a:p>
        </p:txBody>
      </p:sp>
      <p:sp>
        <p:nvSpPr>
          <p:cNvPr id="3" name="Subtitle 2">
            <a:extLst>
              <a:ext uri="{FF2B5EF4-FFF2-40B4-BE49-F238E27FC236}">
                <a16:creationId xmlns:a16="http://schemas.microsoft.com/office/drawing/2014/main" id="{1C5D5F22-A839-DB53-A3D8-670C90872521}"/>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C9DDA554-97C8-5B20-CBD0-856A8C6342D5}"/>
              </a:ext>
            </a:extLst>
          </p:cNvPr>
          <p:cNvSpPr>
            <a:spLocks noGrp="1"/>
          </p:cNvSpPr>
          <p:nvPr>
            <p:ph type="subTitle" idx="2"/>
          </p:nvPr>
        </p:nvSpPr>
        <p:spPr/>
        <p:txBody>
          <a:bodyPr/>
          <a:lstStyle/>
          <a:p>
            <a:endParaRPr lang="ar-EG"/>
          </a:p>
        </p:txBody>
      </p:sp>
      <p:sp>
        <p:nvSpPr>
          <p:cNvPr id="5" name="Subtitle 4">
            <a:extLst>
              <a:ext uri="{FF2B5EF4-FFF2-40B4-BE49-F238E27FC236}">
                <a16:creationId xmlns:a16="http://schemas.microsoft.com/office/drawing/2014/main" id="{E5138F1A-A25B-2C59-3275-CDF3C252659C}"/>
              </a:ext>
            </a:extLst>
          </p:cNvPr>
          <p:cNvSpPr>
            <a:spLocks noGrp="1"/>
          </p:cNvSpPr>
          <p:nvPr>
            <p:ph type="subTitle" idx="3"/>
          </p:nvPr>
        </p:nvSpPr>
        <p:spPr/>
        <p:txBody>
          <a:bodyPr/>
          <a:lstStyle/>
          <a:p>
            <a:endParaRPr lang="ar-EG"/>
          </a:p>
        </p:txBody>
      </p:sp>
      <p:sp>
        <p:nvSpPr>
          <p:cNvPr id="6" name="Subtitle 5">
            <a:extLst>
              <a:ext uri="{FF2B5EF4-FFF2-40B4-BE49-F238E27FC236}">
                <a16:creationId xmlns:a16="http://schemas.microsoft.com/office/drawing/2014/main" id="{3C5FE9B7-5CBF-9263-4063-BEB375E2BEFD}"/>
              </a:ext>
            </a:extLst>
          </p:cNvPr>
          <p:cNvSpPr>
            <a:spLocks noGrp="1"/>
          </p:cNvSpPr>
          <p:nvPr>
            <p:ph type="subTitle" idx="4"/>
          </p:nvPr>
        </p:nvSpPr>
        <p:spPr/>
        <p:txBody>
          <a:bodyPr/>
          <a:lstStyle/>
          <a:p>
            <a:endParaRPr lang="ar-EG"/>
          </a:p>
        </p:txBody>
      </p:sp>
      <p:sp>
        <p:nvSpPr>
          <p:cNvPr id="7" name="Subtitle 6">
            <a:extLst>
              <a:ext uri="{FF2B5EF4-FFF2-40B4-BE49-F238E27FC236}">
                <a16:creationId xmlns:a16="http://schemas.microsoft.com/office/drawing/2014/main" id="{5A1F67F5-D358-DE40-1E9A-4D25E317FE2F}"/>
              </a:ext>
            </a:extLst>
          </p:cNvPr>
          <p:cNvSpPr>
            <a:spLocks noGrp="1"/>
          </p:cNvSpPr>
          <p:nvPr>
            <p:ph type="subTitle" idx="5"/>
          </p:nvPr>
        </p:nvSpPr>
        <p:spPr/>
        <p:txBody>
          <a:bodyPr/>
          <a:lstStyle/>
          <a:p>
            <a:endParaRPr lang="ar-EG"/>
          </a:p>
        </p:txBody>
      </p:sp>
      <p:sp>
        <p:nvSpPr>
          <p:cNvPr id="8" name="Subtitle 7">
            <a:extLst>
              <a:ext uri="{FF2B5EF4-FFF2-40B4-BE49-F238E27FC236}">
                <a16:creationId xmlns:a16="http://schemas.microsoft.com/office/drawing/2014/main" id="{4C77BEB1-105B-1FEE-48DA-9DEA0C76F386}"/>
              </a:ext>
            </a:extLst>
          </p:cNvPr>
          <p:cNvSpPr>
            <a:spLocks noGrp="1"/>
          </p:cNvSpPr>
          <p:nvPr>
            <p:ph type="subTitle" idx="6"/>
          </p:nvPr>
        </p:nvSpPr>
        <p:spPr/>
        <p:txBody>
          <a:bodyPr/>
          <a:lstStyle/>
          <a:p>
            <a:endParaRPr lang="ar-EG"/>
          </a:p>
        </p:txBody>
      </p:sp>
      <p:pic>
        <p:nvPicPr>
          <p:cNvPr id="9" name="angle 0_01">
            <a:hlinkClick r:id="" action="ppaction://media"/>
            <a:extLst>
              <a:ext uri="{FF2B5EF4-FFF2-40B4-BE49-F238E27FC236}">
                <a16:creationId xmlns:a16="http://schemas.microsoft.com/office/drawing/2014/main" id="{F69C6DB1-BCBF-109E-7F7D-57563AAC5E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2825"/>
            <a:ext cx="9144000" cy="3117850"/>
          </a:xfrm>
          <a:prstGeom prst="rect">
            <a:avLst/>
          </a:prstGeom>
        </p:spPr>
      </p:pic>
    </p:spTree>
    <p:extLst>
      <p:ext uri="{BB962C8B-B14F-4D97-AF65-F5344CB8AC3E}">
        <p14:creationId xmlns:p14="http://schemas.microsoft.com/office/powerpoint/2010/main" val="84365701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3321-CDCD-DA29-E1B7-942D56FBE732}"/>
              </a:ext>
            </a:extLst>
          </p:cNvPr>
          <p:cNvSpPr>
            <a:spLocks noGrp="1"/>
          </p:cNvSpPr>
          <p:nvPr>
            <p:ph type="title"/>
          </p:nvPr>
        </p:nvSpPr>
        <p:spPr>
          <a:xfrm>
            <a:off x="720000" y="231894"/>
            <a:ext cx="7704000" cy="572700"/>
          </a:xfrm>
        </p:spPr>
        <p:txBody>
          <a:bodyPr/>
          <a:lstStyle/>
          <a:p>
            <a:r>
              <a:rPr lang="en-US" dirty="0"/>
              <a:t>Lungs angle 45</a:t>
            </a:r>
            <a:endParaRPr lang="ar-EG" dirty="0"/>
          </a:p>
        </p:txBody>
      </p:sp>
      <p:sp>
        <p:nvSpPr>
          <p:cNvPr id="3" name="Subtitle 2">
            <a:extLst>
              <a:ext uri="{FF2B5EF4-FFF2-40B4-BE49-F238E27FC236}">
                <a16:creationId xmlns:a16="http://schemas.microsoft.com/office/drawing/2014/main" id="{0DCAD868-8ACD-BBFA-4164-0D2338A27319}"/>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7F0FF34F-37E6-A3F8-8C7F-1E436AA9ACB7}"/>
              </a:ext>
            </a:extLst>
          </p:cNvPr>
          <p:cNvSpPr>
            <a:spLocks noGrp="1"/>
          </p:cNvSpPr>
          <p:nvPr>
            <p:ph type="subTitle" idx="2"/>
          </p:nvPr>
        </p:nvSpPr>
        <p:spPr/>
        <p:txBody>
          <a:bodyPr/>
          <a:lstStyle/>
          <a:p>
            <a:endParaRPr lang="ar-EG"/>
          </a:p>
        </p:txBody>
      </p:sp>
      <p:sp>
        <p:nvSpPr>
          <p:cNvPr id="5" name="Subtitle 4">
            <a:extLst>
              <a:ext uri="{FF2B5EF4-FFF2-40B4-BE49-F238E27FC236}">
                <a16:creationId xmlns:a16="http://schemas.microsoft.com/office/drawing/2014/main" id="{D06BAF18-7025-5CE9-02AF-009E60F902AD}"/>
              </a:ext>
            </a:extLst>
          </p:cNvPr>
          <p:cNvSpPr>
            <a:spLocks noGrp="1"/>
          </p:cNvSpPr>
          <p:nvPr>
            <p:ph type="subTitle" idx="3"/>
          </p:nvPr>
        </p:nvSpPr>
        <p:spPr/>
        <p:txBody>
          <a:bodyPr/>
          <a:lstStyle/>
          <a:p>
            <a:endParaRPr lang="ar-EG"/>
          </a:p>
        </p:txBody>
      </p:sp>
      <p:sp>
        <p:nvSpPr>
          <p:cNvPr id="6" name="Subtitle 5">
            <a:extLst>
              <a:ext uri="{FF2B5EF4-FFF2-40B4-BE49-F238E27FC236}">
                <a16:creationId xmlns:a16="http://schemas.microsoft.com/office/drawing/2014/main" id="{AA9553DA-932F-29EF-085F-776147E013DC}"/>
              </a:ext>
            </a:extLst>
          </p:cNvPr>
          <p:cNvSpPr>
            <a:spLocks noGrp="1"/>
          </p:cNvSpPr>
          <p:nvPr>
            <p:ph type="subTitle" idx="4"/>
          </p:nvPr>
        </p:nvSpPr>
        <p:spPr/>
        <p:txBody>
          <a:bodyPr/>
          <a:lstStyle/>
          <a:p>
            <a:endParaRPr lang="ar-EG"/>
          </a:p>
        </p:txBody>
      </p:sp>
      <p:sp>
        <p:nvSpPr>
          <p:cNvPr id="7" name="Subtitle 6">
            <a:extLst>
              <a:ext uri="{FF2B5EF4-FFF2-40B4-BE49-F238E27FC236}">
                <a16:creationId xmlns:a16="http://schemas.microsoft.com/office/drawing/2014/main" id="{2AA4F33D-8C26-E8B4-1136-F01A1D05856D}"/>
              </a:ext>
            </a:extLst>
          </p:cNvPr>
          <p:cNvSpPr>
            <a:spLocks noGrp="1"/>
          </p:cNvSpPr>
          <p:nvPr>
            <p:ph type="subTitle" idx="5"/>
          </p:nvPr>
        </p:nvSpPr>
        <p:spPr/>
        <p:txBody>
          <a:bodyPr/>
          <a:lstStyle/>
          <a:p>
            <a:endParaRPr lang="ar-EG"/>
          </a:p>
        </p:txBody>
      </p:sp>
      <p:sp>
        <p:nvSpPr>
          <p:cNvPr id="8" name="Subtitle 7">
            <a:extLst>
              <a:ext uri="{FF2B5EF4-FFF2-40B4-BE49-F238E27FC236}">
                <a16:creationId xmlns:a16="http://schemas.microsoft.com/office/drawing/2014/main" id="{9C5A6C47-BCB8-FD38-95D6-FA439B1F76C5}"/>
              </a:ext>
            </a:extLst>
          </p:cNvPr>
          <p:cNvSpPr>
            <a:spLocks noGrp="1"/>
          </p:cNvSpPr>
          <p:nvPr>
            <p:ph type="subTitle" idx="6"/>
          </p:nvPr>
        </p:nvSpPr>
        <p:spPr/>
        <p:txBody>
          <a:bodyPr/>
          <a:lstStyle/>
          <a:p>
            <a:endParaRPr lang="ar-EG"/>
          </a:p>
        </p:txBody>
      </p:sp>
      <p:pic>
        <p:nvPicPr>
          <p:cNvPr id="9" name="angle 45_01">
            <a:hlinkClick r:id="" action="ppaction://media"/>
            <a:extLst>
              <a:ext uri="{FF2B5EF4-FFF2-40B4-BE49-F238E27FC236}">
                <a16:creationId xmlns:a16="http://schemas.microsoft.com/office/drawing/2014/main" id="{D0D90994-9E76-3191-22E2-8796E1292C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2825"/>
            <a:ext cx="9144000" cy="3117850"/>
          </a:xfrm>
          <a:prstGeom prst="rect">
            <a:avLst/>
          </a:prstGeom>
        </p:spPr>
      </p:pic>
    </p:spTree>
    <p:extLst>
      <p:ext uri="{BB962C8B-B14F-4D97-AF65-F5344CB8AC3E}">
        <p14:creationId xmlns:p14="http://schemas.microsoft.com/office/powerpoint/2010/main" val="12154733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7BB0-2902-162B-D2C1-2D5D7D27EB8E}"/>
              </a:ext>
            </a:extLst>
          </p:cNvPr>
          <p:cNvSpPr>
            <a:spLocks noGrp="1"/>
          </p:cNvSpPr>
          <p:nvPr>
            <p:ph type="title"/>
          </p:nvPr>
        </p:nvSpPr>
        <p:spPr>
          <a:xfrm>
            <a:off x="720000" y="314397"/>
            <a:ext cx="7704000" cy="572700"/>
          </a:xfrm>
        </p:spPr>
        <p:txBody>
          <a:bodyPr/>
          <a:lstStyle/>
          <a:p>
            <a:r>
              <a:rPr lang="en-US" dirty="0"/>
              <a:t>Lungs angle 90</a:t>
            </a:r>
            <a:endParaRPr lang="ar-EG" dirty="0"/>
          </a:p>
        </p:txBody>
      </p:sp>
      <p:sp>
        <p:nvSpPr>
          <p:cNvPr id="3" name="Subtitle 2">
            <a:extLst>
              <a:ext uri="{FF2B5EF4-FFF2-40B4-BE49-F238E27FC236}">
                <a16:creationId xmlns:a16="http://schemas.microsoft.com/office/drawing/2014/main" id="{D0CD15F4-6F50-9FA5-F4EE-83A578C88127}"/>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37862508-0713-9FBE-963E-F24D0CAE8EDF}"/>
              </a:ext>
            </a:extLst>
          </p:cNvPr>
          <p:cNvSpPr>
            <a:spLocks noGrp="1"/>
          </p:cNvSpPr>
          <p:nvPr>
            <p:ph type="subTitle" idx="2"/>
          </p:nvPr>
        </p:nvSpPr>
        <p:spPr/>
        <p:txBody>
          <a:bodyPr/>
          <a:lstStyle/>
          <a:p>
            <a:endParaRPr lang="ar-EG"/>
          </a:p>
        </p:txBody>
      </p:sp>
      <p:sp>
        <p:nvSpPr>
          <p:cNvPr id="5" name="Subtitle 4">
            <a:extLst>
              <a:ext uri="{FF2B5EF4-FFF2-40B4-BE49-F238E27FC236}">
                <a16:creationId xmlns:a16="http://schemas.microsoft.com/office/drawing/2014/main" id="{3392B404-2741-B676-1C90-437BE1356B8F}"/>
              </a:ext>
            </a:extLst>
          </p:cNvPr>
          <p:cNvSpPr>
            <a:spLocks noGrp="1"/>
          </p:cNvSpPr>
          <p:nvPr>
            <p:ph type="subTitle" idx="3"/>
          </p:nvPr>
        </p:nvSpPr>
        <p:spPr/>
        <p:txBody>
          <a:bodyPr/>
          <a:lstStyle/>
          <a:p>
            <a:endParaRPr lang="ar-EG"/>
          </a:p>
        </p:txBody>
      </p:sp>
      <p:sp>
        <p:nvSpPr>
          <p:cNvPr id="6" name="Subtitle 5">
            <a:extLst>
              <a:ext uri="{FF2B5EF4-FFF2-40B4-BE49-F238E27FC236}">
                <a16:creationId xmlns:a16="http://schemas.microsoft.com/office/drawing/2014/main" id="{57366D03-7885-AE5E-8339-1DA94E075016}"/>
              </a:ext>
            </a:extLst>
          </p:cNvPr>
          <p:cNvSpPr>
            <a:spLocks noGrp="1"/>
          </p:cNvSpPr>
          <p:nvPr>
            <p:ph type="subTitle" idx="4"/>
          </p:nvPr>
        </p:nvSpPr>
        <p:spPr/>
        <p:txBody>
          <a:bodyPr/>
          <a:lstStyle/>
          <a:p>
            <a:endParaRPr lang="ar-EG"/>
          </a:p>
        </p:txBody>
      </p:sp>
      <p:sp>
        <p:nvSpPr>
          <p:cNvPr id="7" name="Subtitle 6">
            <a:extLst>
              <a:ext uri="{FF2B5EF4-FFF2-40B4-BE49-F238E27FC236}">
                <a16:creationId xmlns:a16="http://schemas.microsoft.com/office/drawing/2014/main" id="{042A8017-72C7-1C8D-84D7-262321B8E12F}"/>
              </a:ext>
            </a:extLst>
          </p:cNvPr>
          <p:cNvSpPr>
            <a:spLocks noGrp="1"/>
          </p:cNvSpPr>
          <p:nvPr>
            <p:ph type="subTitle" idx="5"/>
          </p:nvPr>
        </p:nvSpPr>
        <p:spPr/>
        <p:txBody>
          <a:bodyPr/>
          <a:lstStyle/>
          <a:p>
            <a:endParaRPr lang="ar-EG"/>
          </a:p>
        </p:txBody>
      </p:sp>
      <p:sp>
        <p:nvSpPr>
          <p:cNvPr id="8" name="Subtitle 7">
            <a:extLst>
              <a:ext uri="{FF2B5EF4-FFF2-40B4-BE49-F238E27FC236}">
                <a16:creationId xmlns:a16="http://schemas.microsoft.com/office/drawing/2014/main" id="{EEC2A0FE-7F4E-7611-C987-E51135A060C5}"/>
              </a:ext>
            </a:extLst>
          </p:cNvPr>
          <p:cNvSpPr>
            <a:spLocks noGrp="1"/>
          </p:cNvSpPr>
          <p:nvPr>
            <p:ph type="subTitle" idx="6"/>
          </p:nvPr>
        </p:nvSpPr>
        <p:spPr/>
        <p:txBody>
          <a:bodyPr/>
          <a:lstStyle/>
          <a:p>
            <a:endParaRPr lang="ar-EG"/>
          </a:p>
        </p:txBody>
      </p:sp>
      <p:pic>
        <p:nvPicPr>
          <p:cNvPr id="9" name="angle 90_01">
            <a:hlinkClick r:id="" action="ppaction://media"/>
            <a:extLst>
              <a:ext uri="{FF2B5EF4-FFF2-40B4-BE49-F238E27FC236}">
                <a16:creationId xmlns:a16="http://schemas.microsoft.com/office/drawing/2014/main" id="{22A3CCF8-A992-A0E9-D275-0E98EB110A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2825"/>
            <a:ext cx="9144000" cy="3117850"/>
          </a:xfrm>
          <a:prstGeom prst="rect">
            <a:avLst/>
          </a:prstGeom>
        </p:spPr>
      </p:pic>
    </p:spTree>
    <p:extLst>
      <p:ext uri="{BB962C8B-B14F-4D97-AF65-F5344CB8AC3E}">
        <p14:creationId xmlns:p14="http://schemas.microsoft.com/office/powerpoint/2010/main" val="3988884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BEAC-3369-5B0A-5684-97C6C6F3A8CE}"/>
              </a:ext>
            </a:extLst>
          </p:cNvPr>
          <p:cNvSpPr>
            <a:spLocks noGrp="1"/>
          </p:cNvSpPr>
          <p:nvPr>
            <p:ph type="title"/>
          </p:nvPr>
        </p:nvSpPr>
        <p:spPr>
          <a:xfrm>
            <a:off x="720000" y="293775"/>
            <a:ext cx="7704000" cy="572700"/>
          </a:xfrm>
        </p:spPr>
        <p:txBody>
          <a:bodyPr/>
          <a:lstStyle/>
          <a:p>
            <a:r>
              <a:rPr lang="en-US" dirty="0"/>
              <a:t>Heart angle 0</a:t>
            </a:r>
            <a:endParaRPr lang="ar-EG" dirty="0"/>
          </a:p>
        </p:txBody>
      </p:sp>
      <p:sp>
        <p:nvSpPr>
          <p:cNvPr id="3" name="Subtitle 2">
            <a:extLst>
              <a:ext uri="{FF2B5EF4-FFF2-40B4-BE49-F238E27FC236}">
                <a16:creationId xmlns:a16="http://schemas.microsoft.com/office/drawing/2014/main" id="{1875757D-F23A-440B-4C99-102280DF28AC}"/>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6E357947-1138-D8D3-3F8E-99F3AC58130F}"/>
              </a:ext>
            </a:extLst>
          </p:cNvPr>
          <p:cNvSpPr>
            <a:spLocks noGrp="1"/>
          </p:cNvSpPr>
          <p:nvPr>
            <p:ph type="subTitle" idx="2"/>
          </p:nvPr>
        </p:nvSpPr>
        <p:spPr/>
        <p:txBody>
          <a:bodyPr/>
          <a:lstStyle/>
          <a:p>
            <a:endParaRPr lang="ar-EG"/>
          </a:p>
        </p:txBody>
      </p:sp>
      <p:sp>
        <p:nvSpPr>
          <p:cNvPr id="5" name="Subtitle 4">
            <a:extLst>
              <a:ext uri="{FF2B5EF4-FFF2-40B4-BE49-F238E27FC236}">
                <a16:creationId xmlns:a16="http://schemas.microsoft.com/office/drawing/2014/main" id="{D12D60D0-4C3A-CCDD-36D0-E13026177B69}"/>
              </a:ext>
            </a:extLst>
          </p:cNvPr>
          <p:cNvSpPr>
            <a:spLocks noGrp="1"/>
          </p:cNvSpPr>
          <p:nvPr>
            <p:ph type="subTitle" idx="3"/>
          </p:nvPr>
        </p:nvSpPr>
        <p:spPr/>
        <p:txBody>
          <a:bodyPr/>
          <a:lstStyle/>
          <a:p>
            <a:endParaRPr lang="ar-EG"/>
          </a:p>
        </p:txBody>
      </p:sp>
      <p:sp>
        <p:nvSpPr>
          <p:cNvPr id="6" name="Subtitle 5">
            <a:extLst>
              <a:ext uri="{FF2B5EF4-FFF2-40B4-BE49-F238E27FC236}">
                <a16:creationId xmlns:a16="http://schemas.microsoft.com/office/drawing/2014/main" id="{C03BED9F-D094-E99F-044D-40774C180CE9}"/>
              </a:ext>
            </a:extLst>
          </p:cNvPr>
          <p:cNvSpPr>
            <a:spLocks noGrp="1"/>
          </p:cNvSpPr>
          <p:nvPr>
            <p:ph type="subTitle" idx="4"/>
          </p:nvPr>
        </p:nvSpPr>
        <p:spPr/>
        <p:txBody>
          <a:bodyPr/>
          <a:lstStyle/>
          <a:p>
            <a:endParaRPr lang="ar-EG"/>
          </a:p>
        </p:txBody>
      </p:sp>
      <p:sp>
        <p:nvSpPr>
          <p:cNvPr id="7" name="Subtitle 6">
            <a:extLst>
              <a:ext uri="{FF2B5EF4-FFF2-40B4-BE49-F238E27FC236}">
                <a16:creationId xmlns:a16="http://schemas.microsoft.com/office/drawing/2014/main" id="{66C721B9-F677-AE39-B7BB-C443E0E5CBA4}"/>
              </a:ext>
            </a:extLst>
          </p:cNvPr>
          <p:cNvSpPr>
            <a:spLocks noGrp="1"/>
          </p:cNvSpPr>
          <p:nvPr>
            <p:ph type="subTitle" idx="5"/>
          </p:nvPr>
        </p:nvSpPr>
        <p:spPr/>
        <p:txBody>
          <a:bodyPr/>
          <a:lstStyle/>
          <a:p>
            <a:endParaRPr lang="ar-EG"/>
          </a:p>
        </p:txBody>
      </p:sp>
      <p:sp>
        <p:nvSpPr>
          <p:cNvPr id="8" name="Subtitle 7">
            <a:extLst>
              <a:ext uri="{FF2B5EF4-FFF2-40B4-BE49-F238E27FC236}">
                <a16:creationId xmlns:a16="http://schemas.microsoft.com/office/drawing/2014/main" id="{A0C1B0F9-F7FA-E16B-D9BF-2E1967D3135D}"/>
              </a:ext>
            </a:extLst>
          </p:cNvPr>
          <p:cNvSpPr>
            <a:spLocks noGrp="1"/>
          </p:cNvSpPr>
          <p:nvPr>
            <p:ph type="subTitle" idx="6"/>
          </p:nvPr>
        </p:nvSpPr>
        <p:spPr/>
        <p:txBody>
          <a:bodyPr/>
          <a:lstStyle/>
          <a:p>
            <a:endParaRPr lang="ar-EG"/>
          </a:p>
        </p:txBody>
      </p:sp>
      <p:pic>
        <p:nvPicPr>
          <p:cNvPr id="9" name="Heart linear 0 angle_01">
            <a:hlinkClick r:id="" action="ppaction://media"/>
            <a:extLst>
              <a:ext uri="{FF2B5EF4-FFF2-40B4-BE49-F238E27FC236}">
                <a16:creationId xmlns:a16="http://schemas.microsoft.com/office/drawing/2014/main" id="{AA2307E2-86EA-F0A7-5B5B-F7730C0758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2825"/>
            <a:ext cx="9144000" cy="3117850"/>
          </a:xfrm>
          <a:prstGeom prst="rect">
            <a:avLst/>
          </a:prstGeom>
        </p:spPr>
      </p:pic>
    </p:spTree>
    <p:extLst>
      <p:ext uri="{BB962C8B-B14F-4D97-AF65-F5344CB8AC3E}">
        <p14:creationId xmlns:p14="http://schemas.microsoft.com/office/powerpoint/2010/main" val="4187551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9EE3-6F19-FD0F-4D3E-F1191F9ABB56}"/>
              </a:ext>
            </a:extLst>
          </p:cNvPr>
          <p:cNvSpPr>
            <a:spLocks noGrp="1"/>
          </p:cNvSpPr>
          <p:nvPr>
            <p:ph type="title"/>
          </p:nvPr>
        </p:nvSpPr>
        <p:spPr>
          <a:xfrm>
            <a:off x="720000" y="259395"/>
            <a:ext cx="7704000" cy="572700"/>
          </a:xfrm>
        </p:spPr>
        <p:txBody>
          <a:bodyPr/>
          <a:lstStyle/>
          <a:p>
            <a:r>
              <a:rPr lang="en-US" dirty="0"/>
              <a:t>Heart angle 45</a:t>
            </a:r>
            <a:endParaRPr lang="ar-EG" dirty="0"/>
          </a:p>
        </p:txBody>
      </p:sp>
      <p:sp>
        <p:nvSpPr>
          <p:cNvPr id="3" name="Subtitle 2">
            <a:extLst>
              <a:ext uri="{FF2B5EF4-FFF2-40B4-BE49-F238E27FC236}">
                <a16:creationId xmlns:a16="http://schemas.microsoft.com/office/drawing/2014/main" id="{10FC7CA5-D0D8-D4AB-E370-810448D437EA}"/>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B850F7C6-5F14-E8D3-67EA-FAEC837D93CF}"/>
              </a:ext>
            </a:extLst>
          </p:cNvPr>
          <p:cNvSpPr>
            <a:spLocks noGrp="1"/>
          </p:cNvSpPr>
          <p:nvPr>
            <p:ph type="subTitle" idx="2"/>
          </p:nvPr>
        </p:nvSpPr>
        <p:spPr/>
        <p:txBody>
          <a:bodyPr/>
          <a:lstStyle/>
          <a:p>
            <a:endParaRPr lang="ar-EG"/>
          </a:p>
        </p:txBody>
      </p:sp>
      <p:sp>
        <p:nvSpPr>
          <p:cNvPr id="5" name="Subtitle 4">
            <a:extLst>
              <a:ext uri="{FF2B5EF4-FFF2-40B4-BE49-F238E27FC236}">
                <a16:creationId xmlns:a16="http://schemas.microsoft.com/office/drawing/2014/main" id="{0F07D805-F9B7-CDD1-8CFB-5594F5CAB598}"/>
              </a:ext>
            </a:extLst>
          </p:cNvPr>
          <p:cNvSpPr>
            <a:spLocks noGrp="1"/>
          </p:cNvSpPr>
          <p:nvPr>
            <p:ph type="subTitle" idx="3"/>
          </p:nvPr>
        </p:nvSpPr>
        <p:spPr/>
        <p:txBody>
          <a:bodyPr/>
          <a:lstStyle/>
          <a:p>
            <a:endParaRPr lang="ar-EG"/>
          </a:p>
        </p:txBody>
      </p:sp>
      <p:sp>
        <p:nvSpPr>
          <p:cNvPr id="6" name="Subtitle 5">
            <a:extLst>
              <a:ext uri="{FF2B5EF4-FFF2-40B4-BE49-F238E27FC236}">
                <a16:creationId xmlns:a16="http://schemas.microsoft.com/office/drawing/2014/main" id="{D0E5799F-D7B6-3D9B-1A64-E91BB5363CE9}"/>
              </a:ext>
            </a:extLst>
          </p:cNvPr>
          <p:cNvSpPr>
            <a:spLocks noGrp="1"/>
          </p:cNvSpPr>
          <p:nvPr>
            <p:ph type="subTitle" idx="4"/>
          </p:nvPr>
        </p:nvSpPr>
        <p:spPr/>
        <p:txBody>
          <a:bodyPr/>
          <a:lstStyle/>
          <a:p>
            <a:endParaRPr lang="ar-EG"/>
          </a:p>
        </p:txBody>
      </p:sp>
      <p:sp>
        <p:nvSpPr>
          <p:cNvPr id="7" name="Subtitle 6">
            <a:extLst>
              <a:ext uri="{FF2B5EF4-FFF2-40B4-BE49-F238E27FC236}">
                <a16:creationId xmlns:a16="http://schemas.microsoft.com/office/drawing/2014/main" id="{F78D9F66-93CF-B9D8-903C-B758D76C4A31}"/>
              </a:ext>
            </a:extLst>
          </p:cNvPr>
          <p:cNvSpPr>
            <a:spLocks noGrp="1"/>
          </p:cNvSpPr>
          <p:nvPr>
            <p:ph type="subTitle" idx="5"/>
          </p:nvPr>
        </p:nvSpPr>
        <p:spPr/>
        <p:txBody>
          <a:bodyPr/>
          <a:lstStyle/>
          <a:p>
            <a:endParaRPr lang="ar-EG"/>
          </a:p>
        </p:txBody>
      </p:sp>
      <p:sp>
        <p:nvSpPr>
          <p:cNvPr id="8" name="Subtitle 7">
            <a:extLst>
              <a:ext uri="{FF2B5EF4-FFF2-40B4-BE49-F238E27FC236}">
                <a16:creationId xmlns:a16="http://schemas.microsoft.com/office/drawing/2014/main" id="{1DF6D4D8-8BCE-85D9-1EBF-1D7EEDCC7904}"/>
              </a:ext>
            </a:extLst>
          </p:cNvPr>
          <p:cNvSpPr>
            <a:spLocks noGrp="1"/>
          </p:cNvSpPr>
          <p:nvPr>
            <p:ph type="subTitle" idx="6"/>
          </p:nvPr>
        </p:nvSpPr>
        <p:spPr/>
        <p:txBody>
          <a:bodyPr/>
          <a:lstStyle/>
          <a:p>
            <a:endParaRPr lang="ar-EG"/>
          </a:p>
        </p:txBody>
      </p:sp>
      <p:pic>
        <p:nvPicPr>
          <p:cNvPr id="10" name="45 angle_02">
            <a:hlinkClick r:id="" action="ppaction://media"/>
            <a:extLst>
              <a:ext uri="{FF2B5EF4-FFF2-40B4-BE49-F238E27FC236}">
                <a16:creationId xmlns:a16="http://schemas.microsoft.com/office/drawing/2014/main" id="{CE00AA22-1397-DE47-2B37-27F38CCE1E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1238"/>
            <a:ext cx="9144000" cy="3121025"/>
          </a:xfrm>
          <a:prstGeom prst="rect">
            <a:avLst/>
          </a:prstGeom>
        </p:spPr>
      </p:pic>
    </p:spTree>
    <p:extLst>
      <p:ext uri="{BB962C8B-B14F-4D97-AF65-F5344CB8AC3E}">
        <p14:creationId xmlns:p14="http://schemas.microsoft.com/office/powerpoint/2010/main" val="349755876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DC65-6441-D90D-7DF7-7A8BB60F643E}"/>
              </a:ext>
            </a:extLst>
          </p:cNvPr>
          <p:cNvSpPr>
            <a:spLocks noGrp="1"/>
          </p:cNvSpPr>
          <p:nvPr>
            <p:ph type="title"/>
          </p:nvPr>
        </p:nvSpPr>
        <p:spPr>
          <a:xfrm>
            <a:off x="720000" y="314397"/>
            <a:ext cx="7704000" cy="572700"/>
          </a:xfrm>
        </p:spPr>
        <p:txBody>
          <a:bodyPr/>
          <a:lstStyle/>
          <a:p>
            <a:r>
              <a:rPr lang="en-US" dirty="0"/>
              <a:t>Heart angle 90</a:t>
            </a:r>
            <a:endParaRPr lang="ar-EG" dirty="0"/>
          </a:p>
        </p:txBody>
      </p:sp>
      <p:sp>
        <p:nvSpPr>
          <p:cNvPr id="3" name="Subtitle 2">
            <a:extLst>
              <a:ext uri="{FF2B5EF4-FFF2-40B4-BE49-F238E27FC236}">
                <a16:creationId xmlns:a16="http://schemas.microsoft.com/office/drawing/2014/main" id="{CD2F494A-C82B-2B28-B95E-BA0E9FF6B9EA}"/>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507B1894-7973-6D97-04C8-B40FE2DB7B88}"/>
              </a:ext>
            </a:extLst>
          </p:cNvPr>
          <p:cNvSpPr>
            <a:spLocks noGrp="1"/>
          </p:cNvSpPr>
          <p:nvPr>
            <p:ph type="subTitle" idx="2"/>
          </p:nvPr>
        </p:nvSpPr>
        <p:spPr/>
        <p:txBody>
          <a:bodyPr/>
          <a:lstStyle/>
          <a:p>
            <a:endParaRPr lang="ar-EG"/>
          </a:p>
        </p:txBody>
      </p:sp>
      <p:sp>
        <p:nvSpPr>
          <p:cNvPr id="5" name="Subtitle 4">
            <a:extLst>
              <a:ext uri="{FF2B5EF4-FFF2-40B4-BE49-F238E27FC236}">
                <a16:creationId xmlns:a16="http://schemas.microsoft.com/office/drawing/2014/main" id="{63D0CA08-08B5-192F-6AAD-9CE10BA469EF}"/>
              </a:ext>
            </a:extLst>
          </p:cNvPr>
          <p:cNvSpPr>
            <a:spLocks noGrp="1"/>
          </p:cNvSpPr>
          <p:nvPr>
            <p:ph type="subTitle" idx="3"/>
          </p:nvPr>
        </p:nvSpPr>
        <p:spPr/>
        <p:txBody>
          <a:bodyPr/>
          <a:lstStyle/>
          <a:p>
            <a:endParaRPr lang="ar-EG"/>
          </a:p>
        </p:txBody>
      </p:sp>
      <p:sp>
        <p:nvSpPr>
          <p:cNvPr id="6" name="Subtitle 5">
            <a:extLst>
              <a:ext uri="{FF2B5EF4-FFF2-40B4-BE49-F238E27FC236}">
                <a16:creationId xmlns:a16="http://schemas.microsoft.com/office/drawing/2014/main" id="{C379D869-AD5C-2944-F8B1-A691C5140BA0}"/>
              </a:ext>
            </a:extLst>
          </p:cNvPr>
          <p:cNvSpPr>
            <a:spLocks noGrp="1"/>
          </p:cNvSpPr>
          <p:nvPr>
            <p:ph type="subTitle" idx="4"/>
          </p:nvPr>
        </p:nvSpPr>
        <p:spPr/>
        <p:txBody>
          <a:bodyPr/>
          <a:lstStyle/>
          <a:p>
            <a:endParaRPr lang="ar-EG"/>
          </a:p>
        </p:txBody>
      </p:sp>
      <p:sp>
        <p:nvSpPr>
          <p:cNvPr id="7" name="Subtitle 6">
            <a:extLst>
              <a:ext uri="{FF2B5EF4-FFF2-40B4-BE49-F238E27FC236}">
                <a16:creationId xmlns:a16="http://schemas.microsoft.com/office/drawing/2014/main" id="{EF3C5D36-3596-D469-1FF7-C76F06E74615}"/>
              </a:ext>
            </a:extLst>
          </p:cNvPr>
          <p:cNvSpPr>
            <a:spLocks noGrp="1"/>
          </p:cNvSpPr>
          <p:nvPr>
            <p:ph type="subTitle" idx="5"/>
          </p:nvPr>
        </p:nvSpPr>
        <p:spPr/>
        <p:txBody>
          <a:bodyPr/>
          <a:lstStyle/>
          <a:p>
            <a:endParaRPr lang="ar-EG"/>
          </a:p>
        </p:txBody>
      </p:sp>
      <p:sp>
        <p:nvSpPr>
          <p:cNvPr id="8" name="Subtitle 7">
            <a:extLst>
              <a:ext uri="{FF2B5EF4-FFF2-40B4-BE49-F238E27FC236}">
                <a16:creationId xmlns:a16="http://schemas.microsoft.com/office/drawing/2014/main" id="{343992E2-E39F-BB5D-CB83-4CD8B0E56AEC}"/>
              </a:ext>
            </a:extLst>
          </p:cNvPr>
          <p:cNvSpPr>
            <a:spLocks noGrp="1"/>
          </p:cNvSpPr>
          <p:nvPr>
            <p:ph type="subTitle" idx="6"/>
          </p:nvPr>
        </p:nvSpPr>
        <p:spPr/>
        <p:txBody>
          <a:bodyPr/>
          <a:lstStyle/>
          <a:p>
            <a:endParaRPr lang="ar-EG"/>
          </a:p>
        </p:txBody>
      </p:sp>
      <p:pic>
        <p:nvPicPr>
          <p:cNvPr id="9" name="90 angle_01">
            <a:hlinkClick r:id="" action="ppaction://media"/>
            <a:extLst>
              <a:ext uri="{FF2B5EF4-FFF2-40B4-BE49-F238E27FC236}">
                <a16:creationId xmlns:a16="http://schemas.microsoft.com/office/drawing/2014/main" id="{40508E20-0558-AFD0-F334-75CCF4FFD7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2825"/>
            <a:ext cx="9144000" cy="3117850"/>
          </a:xfrm>
          <a:prstGeom prst="rect">
            <a:avLst/>
          </a:prstGeom>
        </p:spPr>
      </p:pic>
    </p:spTree>
    <p:extLst>
      <p:ext uri="{BB962C8B-B14F-4D97-AF65-F5344CB8AC3E}">
        <p14:creationId xmlns:p14="http://schemas.microsoft.com/office/powerpoint/2010/main" val="388908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pic>
        <p:nvPicPr>
          <p:cNvPr id="283" name="Google Shape;283;p36"/>
          <p:cNvPicPr preferRelativeResize="0"/>
          <p:nvPr/>
        </p:nvPicPr>
        <p:blipFill rotWithShape="1">
          <a:blip r:embed="rId3">
            <a:alphaModFix/>
          </a:blip>
          <a:srcRect l="23514" t="34721" r="22626" b="10965"/>
          <a:stretch/>
        </p:blipFill>
        <p:spPr>
          <a:xfrm rot="10800000">
            <a:off x="5966124" y="10576"/>
            <a:ext cx="3177876" cy="2725699"/>
          </a:xfrm>
          <a:prstGeom prst="rect">
            <a:avLst/>
          </a:prstGeom>
          <a:noFill/>
          <a:ln>
            <a:noFill/>
          </a:ln>
        </p:spPr>
      </p:pic>
      <p:sp>
        <p:nvSpPr>
          <p:cNvPr id="284" name="Google Shape;284;p36"/>
          <p:cNvSpPr txBox="1">
            <a:spLocks noGrp="1"/>
          </p:cNvSpPr>
          <p:nvPr>
            <p:ph type="title"/>
          </p:nvPr>
        </p:nvSpPr>
        <p:spPr>
          <a:xfrm>
            <a:off x="1567540" y="1624058"/>
            <a:ext cx="5039513" cy="17788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500" dirty="0"/>
              <a:t>06.</a:t>
            </a:r>
            <a:r>
              <a:rPr lang="en-US" sz="5000" dirty="0"/>
              <a:t> </a:t>
            </a:r>
            <a:br>
              <a:rPr lang="en-US" sz="5000" dirty="0"/>
            </a:br>
            <a:r>
              <a:rPr lang="en-US" sz="4500" dirty="0"/>
              <a:t>Project factors </a:t>
            </a:r>
          </a:p>
        </p:txBody>
      </p:sp>
      <p:grpSp>
        <p:nvGrpSpPr>
          <p:cNvPr id="286" name="Google Shape;286;p36"/>
          <p:cNvGrpSpPr/>
          <p:nvPr/>
        </p:nvGrpSpPr>
        <p:grpSpPr>
          <a:xfrm rot="-5400000">
            <a:off x="8057737" y="3898026"/>
            <a:ext cx="534426" cy="877509"/>
            <a:chOff x="5741750" y="3809796"/>
            <a:chExt cx="674100" cy="1106709"/>
          </a:xfrm>
        </p:grpSpPr>
        <p:sp>
          <p:nvSpPr>
            <p:cNvPr id="287" name="Google Shape;287;p36"/>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 name="Google Shape;288;p36"/>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5"/>
          <p:cNvPicPr preferRelativeResize="0"/>
          <p:nvPr/>
        </p:nvPicPr>
        <p:blipFill rotWithShape="1">
          <a:blip r:embed="rId3">
            <a:alphaModFix/>
          </a:blip>
          <a:srcRect l="8745" t="31645" r="6350" b="43092"/>
          <a:stretch/>
        </p:blipFill>
        <p:spPr>
          <a:xfrm flipH="1">
            <a:off x="3" y="3330100"/>
            <a:ext cx="9143997" cy="1813399"/>
          </a:xfrm>
          <a:prstGeom prst="rect">
            <a:avLst/>
          </a:prstGeom>
          <a:noFill/>
          <a:ln>
            <a:noFill/>
          </a:ln>
        </p:spPr>
      </p:pic>
      <p:grpSp>
        <p:nvGrpSpPr>
          <p:cNvPr id="274" name="Google Shape;274;p35"/>
          <p:cNvGrpSpPr/>
          <p:nvPr/>
        </p:nvGrpSpPr>
        <p:grpSpPr>
          <a:xfrm>
            <a:off x="429803" y="2431905"/>
            <a:ext cx="1022730" cy="567000"/>
            <a:chOff x="429803" y="2431905"/>
            <a:chExt cx="1022730" cy="567000"/>
          </a:xfrm>
        </p:grpSpPr>
        <p:sp>
          <p:nvSpPr>
            <p:cNvPr id="275" name="Google Shape;275;p35"/>
            <p:cNvSpPr/>
            <p:nvPr/>
          </p:nvSpPr>
          <p:spPr>
            <a:xfrm flipH="1">
              <a:off x="429803" y="24319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76" name="Google Shape;276;p35"/>
            <p:cNvSpPr/>
            <p:nvPr/>
          </p:nvSpPr>
          <p:spPr>
            <a:xfrm flipH="1">
              <a:off x="687018" y="2666172"/>
              <a:ext cx="765515" cy="98614"/>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77" name="Google Shape;277;p35"/>
          <p:cNvSpPr txBox="1">
            <a:spLocks noGrp="1"/>
          </p:cNvSpPr>
          <p:nvPr>
            <p:ph type="subTitle" idx="1"/>
          </p:nvPr>
        </p:nvSpPr>
        <p:spPr>
          <a:xfrm>
            <a:off x="2660382" y="2090795"/>
            <a:ext cx="5796600" cy="9566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Frequency of operation is </a:t>
            </a:r>
            <a:r>
              <a:rPr lang="en-US" b="1" dirty="0"/>
              <a:t>100 MHz</a:t>
            </a:r>
          </a:p>
          <a:p>
            <a:pPr marL="0" lvl="0" indent="0" algn="l" rtl="0">
              <a:spcBef>
                <a:spcPts val="0"/>
              </a:spcBef>
              <a:spcAft>
                <a:spcPts val="0"/>
              </a:spcAft>
              <a:buNone/>
            </a:pPr>
            <a:r>
              <a:rPr lang="en-US" dirty="0"/>
              <a:t>CST Body model is </a:t>
            </a:r>
            <a:r>
              <a:rPr lang="en-US" b="1" dirty="0"/>
              <a:t>Hugo 5 mm</a:t>
            </a:r>
          </a:p>
        </p:txBody>
      </p:sp>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391887" y="753150"/>
            <a:ext cx="862148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Standard used for comparing with IEEE standard</a:t>
            </a:r>
          </a:p>
        </p:txBody>
      </p:sp>
      <p:pic>
        <p:nvPicPr>
          <p:cNvPr id="4" name="Picture 3">
            <a:extLst>
              <a:ext uri="{FF2B5EF4-FFF2-40B4-BE49-F238E27FC236}">
                <a16:creationId xmlns:a16="http://schemas.microsoft.com/office/drawing/2014/main" id="{FC295316-6EFB-042F-7379-D089BF00342C}"/>
              </a:ext>
            </a:extLst>
          </p:cNvPr>
          <p:cNvPicPr>
            <a:picLocks noChangeAspect="1"/>
          </p:cNvPicPr>
          <p:nvPr/>
        </p:nvPicPr>
        <p:blipFill>
          <a:blip r:embed="rId3"/>
          <a:srcRect l="6767" t="28738" r="8120" b="19532"/>
          <a:stretch/>
        </p:blipFill>
        <p:spPr>
          <a:xfrm>
            <a:off x="312835" y="1526290"/>
            <a:ext cx="8518329" cy="2912186"/>
          </a:xfrm>
          <a:prstGeom prst="rect">
            <a:avLst/>
          </a:prstGeom>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11" name="Google Shape;311;p38"/>
          <p:cNvSpPr/>
          <p:nvPr/>
        </p:nvSpPr>
        <p:spPr>
          <a:xfrm flipH="1">
            <a:off x="8245714"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8" name="Picture 7">
            <a:extLst>
              <a:ext uri="{FF2B5EF4-FFF2-40B4-BE49-F238E27FC236}">
                <a16:creationId xmlns:a16="http://schemas.microsoft.com/office/drawing/2014/main" id="{41F1B818-4594-4B48-F7D9-E4968CC18812}"/>
              </a:ext>
            </a:extLst>
          </p:cNvPr>
          <p:cNvPicPr>
            <a:picLocks noChangeAspect="1"/>
          </p:cNvPicPr>
          <p:nvPr/>
        </p:nvPicPr>
        <p:blipFill>
          <a:blip r:embed="rId3"/>
          <a:srcRect l="15639" t="35422" r="24060" b="11244"/>
          <a:stretch/>
        </p:blipFill>
        <p:spPr>
          <a:xfrm>
            <a:off x="783361" y="628528"/>
            <a:ext cx="7448603" cy="370572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46"/>
          <p:cNvPicPr preferRelativeResize="0">
            <a:picLocks noGrp="1"/>
          </p:cNvPicPr>
          <p:nvPr>
            <p:ph type="pic" idx="2"/>
          </p:nvPr>
        </p:nvPicPr>
        <p:blipFill rotWithShape="1">
          <a:blip r:embed="rId3">
            <a:alphaModFix/>
          </a:blip>
          <a:srcRect l="26579" r="44497"/>
          <a:stretch/>
        </p:blipFill>
        <p:spPr>
          <a:xfrm>
            <a:off x="6820186" y="0"/>
            <a:ext cx="2323814" cy="5143501"/>
          </a:xfrm>
          <a:prstGeom prst="rect">
            <a:avLst/>
          </a:prstGeom>
        </p:spPr>
      </p:pic>
      <p:sp>
        <p:nvSpPr>
          <p:cNvPr id="400" name="Google Shape;400;p46"/>
          <p:cNvSpPr txBox="1">
            <a:spLocks noGrp="1"/>
          </p:cNvSpPr>
          <p:nvPr>
            <p:ph type="subTitle" idx="1"/>
          </p:nvPr>
        </p:nvSpPr>
        <p:spPr>
          <a:xfrm>
            <a:off x="461756" y="539495"/>
            <a:ext cx="6358430" cy="28703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project examines how electromagnetic plane waves, which are prevalent in long-distance communications such as those from power transmission lines, mobile devices, and Internet of Things (IoT) devices, interact with human body tissues (e.g., brain, lungs, heart). The study uses Computer Simulation Technology (CST) software to model these interactions, providing detailed simulations of wave propagation and absorption within different biological tissues. </a:t>
            </a:r>
          </a:p>
          <a:p>
            <a:pPr marL="0" lvl="0" indent="0" algn="l" rtl="0">
              <a:spcBef>
                <a:spcPts val="0"/>
              </a:spcBef>
              <a:spcAft>
                <a:spcPts val="0"/>
              </a:spcAft>
              <a:buNone/>
            </a:pPr>
            <a:r>
              <a:rPr lang="en-US" dirty="0"/>
              <a:t>By analyzing these interactions, the project calculates the Specific Absorption Rate (SAR), a critical metric that quantifies the amount of energy absorbed by body tissues when exposed to electromagnetic fields. The SAR results are evaluated in accordance with IEEE standards to ensure accurate assessments of wave exposure intensity. </a:t>
            </a:r>
          </a:p>
          <a:p>
            <a:pPr marL="0" lvl="0" indent="0" algn="l" rtl="0">
              <a:spcBef>
                <a:spcPts val="0"/>
              </a:spcBef>
              <a:spcAft>
                <a:spcPts val="0"/>
              </a:spcAft>
              <a:buNone/>
            </a:pPr>
            <a:r>
              <a:rPr lang="en-US" dirty="0"/>
              <a:t>The findings of this project can contribute to better understanding the safety implications of electromagnetic wave exposure and can guide the development of technologies and policies that minimize potential health risks.</a:t>
            </a:r>
          </a:p>
        </p:txBody>
      </p:sp>
      <p:sp>
        <p:nvSpPr>
          <p:cNvPr id="401" name="Google Shape;401;p46"/>
          <p:cNvSpPr/>
          <p:nvPr/>
        </p:nvSpPr>
        <p:spPr>
          <a:xfrm flipH="1">
            <a:off x="6555316" y="40370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66ABCD6-3DBD-755D-FD73-968B30B17F96}"/>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9AFBD2B6-36F4-25E3-5F31-C218A897EC91}"/>
              </a:ext>
            </a:extLst>
          </p:cNvPr>
          <p:cNvSpPr>
            <a:spLocks noGrp="1"/>
          </p:cNvSpPr>
          <p:nvPr>
            <p:ph type="subTitle" idx="2"/>
          </p:nvPr>
        </p:nvSpPr>
        <p:spPr/>
        <p:txBody>
          <a:bodyPr/>
          <a:lstStyle/>
          <a:p>
            <a:endParaRPr lang="ar-EG"/>
          </a:p>
        </p:txBody>
      </p:sp>
      <p:pic>
        <p:nvPicPr>
          <p:cNvPr id="6" name="Picture 5">
            <a:extLst>
              <a:ext uri="{FF2B5EF4-FFF2-40B4-BE49-F238E27FC236}">
                <a16:creationId xmlns:a16="http://schemas.microsoft.com/office/drawing/2014/main" id="{BA689912-10CB-526A-68C2-8F896D641297}"/>
              </a:ext>
            </a:extLst>
          </p:cNvPr>
          <p:cNvPicPr>
            <a:picLocks noChangeAspect="1"/>
          </p:cNvPicPr>
          <p:nvPr/>
        </p:nvPicPr>
        <p:blipFill>
          <a:blip r:embed="rId2"/>
          <a:srcRect l="15749" t="32080" r="24060" b="13919"/>
          <a:stretch/>
        </p:blipFill>
        <p:spPr>
          <a:xfrm>
            <a:off x="667931" y="577516"/>
            <a:ext cx="7546816" cy="3808519"/>
          </a:xfrm>
          <a:prstGeom prst="rect">
            <a:avLst/>
          </a:prstGeom>
        </p:spPr>
      </p:pic>
      <p:sp>
        <p:nvSpPr>
          <p:cNvPr id="7" name="Google Shape;311;p38">
            <a:extLst>
              <a:ext uri="{FF2B5EF4-FFF2-40B4-BE49-F238E27FC236}">
                <a16:creationId xmlns:a16="http://schemas.microsoft.com/office/drawing/2014/main" id="{8138BC8D-2084-AC13-E946-EB1DAED801DA}"/>
              </a:ext>
            </a:extLst>
          </p:cNvPr>
          <p:cNvSpPr/>
          <p:nvPr/>
        </p:nvSpPr>
        <p:spPr>
          <a:xfrm flipH="1">
            <a:off x="8245714"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328721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23B800-548C-6877-0C6E-4AFF58D665F3}"/>
              </a:ext>
            </a:extLst>
          </p:cNvPr>
          <p:cNvSpPr>
            <a:spLocks noGrp="1"/>
          </p:cNvSpPr>
          <p:nvPr>
            <p:ph type="subTitle" idx="1"/>
          </p:nvPr>
        </p:nvSpPr>
        <p:spPr/>
        <p:txBody>
          <a:bodyPr/>
          <a:lstStyle/>
          <a:p>
            <a:endParaRPr lang="ar-EG"/>
          </a:p>
        </p:txBody>
      </p:sp>
      <p:sp>
        <p:nvSpPr>
          <p:cNvPr id="4" name="Subtitle 3">
            <a:extLst>
              <a:ext uri="{FF2B5EF4-FFF2-40B4-BE49-F238E27FC236}">
                <a16:creationId xmlns:a16="http://schemas.microsoft.com/office/drawing/2014/main" id="{0A32D803-C32C-67A7-CA38-0F6FA3C820B9}"/>
              </a:ext>
            </a:extLst>
          </p:cNvPr>
          <p:cNvSpPr>
            <a:spLocks noGrp="1"/>
          </p:cNvSpPr>
          <p:nvPr>
            <p:ph type="subTitle" idx="2"/>
          </p:nvPr>
        </p:nvSpPr>
        <p:spPr/>
        <p:txBody>
          <a:bodyPr/>
          <a:lstStyle/>
          <a:p>
            <a:endParaRPr lang="ar-EG"/>
          </a:p>
        </p:txBody>
      </p:sp>
      <p:pic>
        <p:nvPicPr>
          <p:cNvPr id="6" name="Picture 5">
            <a:extLst>
              <a:ext uri="{FF2B5EF4-FFF2-40B4-BE49-F238E27FC236}">
                <a16:creationId xmlns:a16="http://schemas.microsoft.com/office/drawing/2014/main" id="{BD834860-3530-0E6C-3133-B28185E90DAE}"/>
              </a:ext>
            </a:extLst>
          </p:cNvPr>
          <p:cNvPicPr>
            <a:picLocks noChangeAspect="1"/>
          </p:cNvPicPr>
          <p:nvPr/>
        </p:nvPicPr>
        <p:blipFill>
          <a:blip r:embed="rId2"/>
          <a:srcRect l="16090" t="34755" r="24511" b="14987"/>
          <a:stretch/>
        </p:blipFill>
        <p:spPr>
          <a:xfrm>
            <a:off x="651250" y="680643"/>
            <a:ext cx="7655956" cy="3643849"/>
          </a:xfrm>
          <a:prstGeom prst="rect">
            <a:avLst/>
          </a:prstGeom>
        </p:spPr>
      </p:pic>
      <p:sp>
        <p:nvSpPr>
          <p:cNvPr id="7" name="Google Shape;311;p38">
            <a:extLst>
              <a:ext uri="{FF2B5EF4-FFF2-40B4-BE49-F238E27FC236}">
                <a16:creationId xmlns:a16="http://schemas.microsoft.com/office/drawing/2014/main" id="{3110C2E2-CA8E-73F1-947F-89DD28B91DD7}"/>
              </a:ext>
            </a:extLst>
          </p:cNvPr>
          <p:cNvSpPr/>
          <p:nvPr/>
        </p:nvSpPr>
        <p:spPr>
          <a:xfrm flipH="1">
            <a:off x="8245714"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36558089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6"/>
          <p:cNvSpPr txBox="1">
            <a:spLocks noGrp="1"/>
          </p:cNvSpPr>
          <p:nvPr>
            <p:ph type="title"/>
          </p:nvPr>
        </p:nvSpPr>
        <p:spPr>
          <a:xfrm>
            <a:off x="713225" y="1144521"/>
            <a:ext cx="45753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743" name="Google Shape;743;p66"/>
          <p:cNvSpPr txBox="1">
            <a:spLocks noGrp="1"/>
          </p:cNvSpPr>
          <p:nvPr>
            <p:ph type="subTitle" idx="1"/>
          </p:nvPr>
        </p:nvSpPr>
        <p:spPr>
          <a:xfrm>
            <a:off x="713225" y="2402031"/>
            <a:ext cx="4575300" cy="116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latin typeface="Encode Sans" panose="020B0604020202020204" charset="0"/>
              </a:rPr>
              <a:t>Do you have any questions?</a:t>
            </a:r>
          </a:p>
          <a:p>
            <a:pPr marL="0" lvl="0" indent="0" algn="ctr" rtl="0">
              <a:spcBef>
                <a:spcPts val="0"/>
              </a:spcBef>
              <a:spcAft>
                <a:spcPts val="0"/>
              </a:spcAft>
              <a:buNone/>
            </a:pPr>
            <a:r>
              <a:rPr lang="en" sz="2400" b="1" dirty="0">
                <a:latin typeface="Encode Sans" panose="020B0604020202020204" charset="0"/>
                <a:sym typeface="Wingdings" panose="05000000000000000000" pitchFamily="2" charset="2"/>
              </a:rPr>
              <a:t></a:t>
            </a:r>
            <a:endParaRPr sz="2400" b="1" dirty="0">
              <a:latin typeface="Encode Sans" panose="020B0604020202020204" charset="0"/>
            </a:endParaRPr>
          </a:p>
          <a:p>
            <a:pPr marL="0" lvl="0" indent="0" algn="l" rtl="0">
              <a:spcBef>
                <a:spcPts val="0"/>
              </a:spcBef>
              <a:spcAft>
                <a:spcPts val="0"/>
              </a:spcAft>
              <a:buNone/>
            </a:pPr>
            <a:endParaRPr dirty="0"/>
          </a:p>
        </p:txBody>
      </p:sp>
      <p:grpSp>
        <p:nvGrpSpPr>
          <p:cNvPr id="745" name="Google Shape;745;p66"/>
          <p:cNvGrpSpPr/>
          <p:nvPr/>
        </p:nvGrpSpPr>
        <p:grpSpPr>
          <a:xfrm>
            <a:off x="5288466" y="1336149"/>
            <a:ext cx="1966880" cy="1229561"/>
            <a:chOff x="5692063" y="2878600"/>
            <a:chExt cx="2254562" cy="1409400"/>
          </a:xfrm>
        </p:grpSpPr>
        <p:sp>
          <p:nvSpPr>
            <p:cNvPr id="746" name="Google Shape;746;p66"/>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47" name="Google Shape;747;p66"/>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48" name="Google Shape;748;p66"/>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1CAB8946-F96A-A945-5EAB-145EBF519A05}"/>
              </a:ext>
            </a:extLst>
          </p:cNvPr>
          <p:cNvSpPr txBox="1"/>
          <p:nvPr/>
        </p:nvSpPr>
        <p:spPr>
          <a:xfrm>
            <a:off x="598141" y="3341341"/>
            <a:ext cx="3973859" cy="784509"/>
          </a:xfrm>
          <a:prstGeom prst="rect">
            <a:avLst/>
          </a:prstGeom>
          <a:solidFill>
            <a:srgbClr val="F8F8F8"/>
          </a:solidFill>
        </p:spPr>
        <p:txBody>
          <a:bodyPr wrap="square" rtlCol="1">
            <a:spAutoFit/>
          </a:bodyPr>
          <a:lstStyle/>
          <a:p>
            <a:endParaRPr lang="ar-EG" dirty="0"/>
          </a:p>
        </p:txBody>
      </p:sp>
      <p:sp>
        <p:nvSpPr>
          <p:cNvPr id="744" name="Google Shape;744;p66"/>
          <p:cNvSpPr txBox="1"/>
          <p:nvPr/>
        </p:nvSpPr>
        <p:spPr>
          <a:xfrm>
            <a:off x="953856" y="3533849"/>
            <a:ext cx="4126908" cy="9831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dirty="0">
                <a:solidFill>
                  <a:schemeClr val="dk1"/>
                </a:solidFill>
                <a:latin typeface="DM Sans"/>
                <a:ea typeface="DM Sans"/>
                <a:cs typeface="DM Sans"/>
                <a:sym typeface="DM Sans"/>
              </a:rPr>
              <a:t>Made by:</a:t>
            </a:r>
          </a:p>
          <a:p>
            <a:pPr marL="0" lvl="0" indent="0" algn="ctr" rtl="0">
              <a:spcBef>
                <a:spcPts val="0"/>
              </a:spcBef>
              <a:spcAft>
                <a:spcPts val="0"/>
              </a:spcAft>
              <a:buNone/>
            </a:pPr>
            <a:r>
              <a:rPr lang="en" sz="1200" b="1" dirty="0">
                <a:solidFill>
                  <a:schemeClr val="dk1"/>
                </a:solidFill>
                <a:latin typeface="DM Sans"/>
                <a:ea typeface="DM Sans"/>
                <a:cs typeface="DM Sans"/>
                <a:sym typeface="DM Sans"/>
              </a:rPr>
              <a:t>Mariam Mostafa – Fatma Mamdouh – Mai </a:t>
            </a:r>
            <a:r>
              <a:rPr lang="en-US" sz="1200" b="1" dirty="0">
                <a:solidFill>
                  <a:schemeClr val="dk1"/>
                </a:solidFill>
                <a:latin typeface="DM Sans"/>
                <a:ea typeface="DM Sans"/>
                <a:cs typeface="DM Sans"/>
                <a:sym typeface="DM Sans"/>
              </a:rPr>
              <a:t>Abdelnaby</a:t>
            </a:r>
            <a:endParaRPr lang="en" sz="1200" b="1" dirty="0">
              <a:solidFill>
                <a:schemeClr val="dk1"/>
              </a:solidFill>
              <a:latin typeface="DM Sans"/>
              <a:ea typeface="DM Sans"/>
              <a:cs typeface="DM Sans"/>
              <a:sym typeface="DM Sans"/>
            </a:endParaRPr>
          </a:p>
          <a:p>
            <a:pPr marL="0" lvl="0" indent="0" algn="ctr" rtl="0">
              <a:spcBef>
                <a:spcPts val="0"/>
              </a:spcBef>
              <a:spcAft>
                <a:spcPts val="0"/>
              </a:spcAft>
              <a:buNone/>
            </a:pPr>
            <a:r>
              <a:rPr lang="en" sz="1200" dirty="0">
                <a:solidFill>
                  <a:schemeClr val="dk1"/>
                </a:solidFill>
                <a:latin typeface="DM Sans"/>
                <a:ea typeface="DM Sans"/>
                <a:cs typeface="DM Sans"/>
                <a:sym typeface="DM Sans"/>
              </a:rPr>
              <a:t>202200570 – 202202095 – 202200504</a:t>
            </a:r>
            <a:br>
              <a:rPr lang="en" sz="1200" dirty="0">
                <a:solidFill>
                  <a:schemeClr val="dk1"/>
                </a:solidFill>
                <a:latin typeface="DM Sans"/>
                <a:ea typeface="DM Sans"/>
                <a:cs typeface="DM Sans"/>
                <a:sym typeface="DM Sans"/>
              </a:rPr>
            </a:br>
            <a:endParaRPr sz="1200" dirty="0">
              <a:solidFill>
                <a:schemeClr val="dk1"/>
              </a:solidFill>
              <a:latin typeface="DM Sans"/>
              <a:ea typeface="DM Sans"/>
              <a:cs typeface="DM Sans"/>
              <a:sym typeface="DM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4"/>
          <p:cNvPicPr preferRelativeResize="0"/>
          <p:nvPr/>
        </p:nvPicPr>
        <p:blipFill rotWithShape="1">
          <a:blip r:embed="rId3">
            <a:alphaModFix/>
          </a:blip>
          <a:srcRect l="7403" t="10397" r="13831" b="196"/>
          <a:stretch/>
        </p:blipFill>
        <p:spPr>
          <a:xfrm rot="10800000" flipH="1">
            <a:off x="0" y="1078325"/>
            <a:ext cx="4210473" cy="4065175"/>
          </a:xfrm>
          <a:prstGeom prst="rect">
            <a:avLst/>
          </a:prstGeom>
          <a:noFill/>
          <a:ln>
            <a:noFill/>
          </a:ln>
        </p:spPr>
      </p:pic>
      <p:grpSp>
        <p:nvGrpSpPr>
          <p:cNvPr id="380" name="Google Shape;380;p44"/>
          <p:cNvGrpSpPr/>
          <p:nvPr/>
        </p:nvGrpSpPr>
        <p:grpSpPr>
          <a:xfrm flipH="1">
            <a:off x="1489828" y="369274"/>
            <a:ext cx="1966880" cy="1229561"/>
            <a:chOff x="5692063" y="2878600"/>
            <a:chExt cx="2254562" cy="1409400"/>
          </a:xfrm>
        </p:grpSpPr>
        <p:sp>
          <p:nvSpPr>
            <p:cNvPr id="381" name="Google Shape;381;p44"/>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82" name="Google Shape;382;p44"/>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83" name="Google Shape;383;p44"/>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84" name="Google Shape;384;p44"/>
          <p:cNvGrpSpPr/>
          <p:nvPr/>
        </p:nvGrpSpPr>
        <p:grpSpPr>
          <a:xfrm rot="-5400000">
            <a:off x="8057737" y="3898026"/>
            <a:ext cx="534426" cy="877509"/>
            <a:chOff x="5741750" y="3809796"/>
            <a:chExt cx="674100" cy="1106709"/>
          </a:xfrm>
        </p:grpSpPr>
        <p:sp>
          <p:nvSpPr>
            <p:cNvPr id="385" name="Google Shape;385;p44"/>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 name="Google Shape;386;p44"/>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87" name="Google Shape;387;p44"/>
          <p:cNvSpPr txBox="1">
            <a:spLocks noGrp="1"/>
          </p:cNvSpPr>
          <p:nvPr>
            <p:ph type="title"/>
          </p:nvPr>
        </p:nvSpPr>
        <p:spPr>
          <a:xfrm flipH="1">
            <a:off x="4423958" y="1307100"/>
            <a:ext cx="40725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500" dirty="0"/>
              <a:t>02. </a:t>
            </a:r>
            <a:br>
              <a:rPr lang="en-US" sz="5500" dirty="0"/>
            </a:br>
            <a:r>
              <a:rPr lang="en-US" sz="4500" dirty="0"/>
              <a:t>Brain</a:t>
            </a:r>
            <a:endParaRPr sz="4500" dirty="0"/>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9"/>
          <p:cNvSpPr txBox="1">
            <a:spLocks noGrp="1"/>
          </p:cNvSpPr>
          <p:nvPr>
            <p:ph type="title"/>
          </p:nvPr>
        </p:nvSpPr>
        <p:spPr>
          <a:xfrm>
            <a:off x="720000" y="451903"/>
            <a:ext cx="7704000" cy="1060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2-D SAR results for linear plane wave</a:t>
            </a:r>
            <a:br>
              <a:rPr lang="en-US" dirty="0"/>
            </a:br>
            <a:r>
              <a:rPr lang="en-US" dirty="0"/>
              <a:t>At angle 0</a:t>
            </a:r>
          </a:p>
        </p:txBody>
      </p:sp>
      <p:sp>
        <p:nvSpPr>
          <p:cNvPr id="439" name="Google Shape;439;p49"/>
          <p:cNvSpPr txBox="1">
            <a:spLocks noGrp="1"/>
          </p:cNvSpPr>
          <p:nvPr>
            <p:ph type="subTitle" idx="4294967295"/>
          </p:nvPr>
        </p:nvSpPr>
        <p:spPr>
          <a:xfrm>
            <a:off x="3420000" y="4252889"/>
            <a:ext cx="2304000" cy="4222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Fig. (1)</a:t>
            </a:r>
            <a:endParaRPr dirty="0"/>
          </a:p>
        </p:txBody>
      </p:sp>
      <p:pic>
        <p:nvPicPr>
          <p:cNvPr id="7" name="Picture 6">
            <a:extLst>
              <a:ext uri="{FF2B5EF4-FFF2-40B4-BE49-F238E27FC236}">
                <a16:creationId xmlns:a16="http://schemas.microsoft.com/office/drawing/2014/main" id="{1B8F05DA-6307-CA80-F297-6C182391CF4A}"/>
              </a:ext>
            </a:extLst>
          </p:cNvPr>
          <p:cNvPicPr>
            <a:picLocks noChangeAspect="1"/>
          </p:cNvPicPr>
          <p:nvPr/>
        </p:nvPicPr>
        <p:blipFill>
          <a:blip r:embed="rId3"/>
          <a:srcRect l="13835" t="17644" b="30760"/>
          <a:stretch/>
        </p:blipFill>
        <p:spPr>
          <a:xfrm>
            <a:off x="706250" y="1599066"/>
            <a:ext cx="7878966" cy="265382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FF16-753B-AD8E-061A-B611CA11918D}"/>
              </a:ext>
            </a:extLst>
          </p:cNvPr>
          <p:cNvSpPr>
            <a:spLocks noGrp="1"/>
          </p:cNvSpPr>
          <p:nvPr>
            <p:ph type="title"/>
          </p:nvPr>
        </p:nvSpPr>
        <p:spPr/>
        <p:txBody>
          <a:bodyPr/>
          <a:lstStyle/>
          <a:p>
            <a:pPr algn="ctr"/>
            <a:r>
              <a:rPr lang="en-US" dirty="0"/>
              <a:t>2-D SAR results for linear plane wave</a:t>
            </a:r>
            <a:br>
              <a:rPr lang="en-US" dirty="0"/>
            </a:br>
            <a:r>
              <a:rPr lang="en-US" dirty="0"/>
              <a:t>At angle 45</a:t>
            </a:r>
            <a:endParaRPr lang="ar-EG" dirty="0"/>
          </a:p>
        </p:txBody>
      </p:sp>
      <p:pic>
        <p:nvPicPr>
          <p:cNvPr id="4" name="Picture 3">
            <a:extLst>
              <a:ext uri="{FF2B5EF4-FFF2-40B4-BE49-F238E27FC236}">
                <a16:creationId xmlns:a16="http://schemas.microsoft.com/office/drawing/2014/main" id="{993CD0DF-7E19-6683-CFB9-40BEBFE40116}"/>
              </a:ext>
            </a:extLst>
          </p:cNvPr>
          <p:cNvPicPr>
            <a:picLocks noChangeAspect="1"/>
          </p:cNvPicPr>
          <p:nvPr/>
        </p:nvPicPr>
        <p:blipFill>
          <a:blip r:embed="rId2"/>
          <a:srcRect l="13684" t="17243" b="30225"/>
          <a:stretch/>
        </p:blipFill>
        <p:spPr>
          <a:xfrm>
            <a:off x="625642" y="1643168"/>
            <a:ext cx="7892716" cy="2701949"/>
          </a:xfrm>
          <a:prstGeom prst="rect">
            <a:avLst/>
          </a:prstGeom>
        </p:spPr>
      </p:pic>
      <p:sp>
        <p:nvSpPr>
          <p:cNvPr id="5" name="Google Shape;439;p49">
            <a:extLst>
              <a:ext uri="{FF2B5EF4-FFF2-40B4-BE49-F238E27FC236}">
                <a16:creationId xmlns:a16="http://schemas.microsoft.com/office/drawing/2014/main" id="{2B9CC0F5-6A3B-FD43-09C4-88094039D4C8}"/>
              </a:ext>
            </a:extLst>
          </p:cNvPr>
          <p:cNvSpPr txBox="1">
            <a:spLocks/>
          </p:cNvSpPr>
          <p:nvPr/>
        </p:nvSpPr>
        <p:spPr>
          <a:xfrm>
            <a:off x="3420000" y="4345117"/>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(2)</a:t>
            </a:r>
          </a:p>
        </p:txBody>
      </p:sp>
    </p:spTree>
    <p:extLst>
      <p:ext uri="{BB962C8B-B14F-4D97-AF65-F5344CB8AC3E}">
        <p14:creationId xmlns:p14="http://schemas.microsoft.com/office/powerpoint/2010/main" val="416046445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E917-8F1A-B6AA-F775-FADDF4882555}"/>
              </a:ext>
            </a:extLst>
          </p:cNvPr>
          <p:cNvSpPr>
            <a:spLocks noGrp="1"/>
          </p:cNvSpPr>
          <p:nvPr>
            <p:ph type="title"/>
          </p:nvPr>
        </p:nvSpPr>
        <p:spPr/>
        <p:txBody>
          <a:bodyPr/>
          <a:lstStyle/>
          <a:p>
            <a:pPr algn="ctr"/>
            <a:r>
              <a:rPr lang="en-US" dirty="0"/>
              <a:t>2-D SAR results for linear plane wave</a:t>
            </a:r>
            <a:br>
              <a:rPr lang="en-US" dirty="0"/>
            </a:br>
            <a:r>
              <a:rPr lang="en-US" dirty="0"/>
              <a:t>At angle 90</a:t>
            </a:r>
            <a:endParaRPr lang="ar-EG" dirty="0"/>
          </a:p>
        </p:txBody>
      </p:sp>
      <p:pic>
        <p:nvPicPr>
          <p:cNvPr id="4" name="Picture 3">
            <a:extLst>
              <a:ext uri="{FF2B5EF4-FFF2-40B4-BE49-F238E27FC236}">
                <a16:creationId xmlns:a16="http://schemas.microsoft.com/office/drawing/2014/main" id="{ADC3B0D2-7F63-BAE9-AF3C-A6B7C2B6671A}"/>
              </a:ext>
            </a:extLst>
          </p:cNvPr>
          <p:cNvPicPr>
            <a:picLocks noChangeAspect="1"/>
          </p:cNvPicPr>
          <p:nvPr/>
        </p:nvPicPr>
        <p:blipFill>
          <a:blip r:embed="rId2"/>
          <a:srcRect l="13684" t="17377" b="30225"/>
          <a:stretch/>
        </p:blipFill>
        <p:spPr>
          <a:xfrm>
            <a:off x="625642" y="1588168"/>
            <a:ext cx="7892716" cy="2695074"/>
          </a:xfrm>
          <a:prstGeom prst="rect">
            <a:avLst/>
          </a:prstGeom>
        </p:spPr>
      </p:pic>
      <p:sp>
        <p:nvSpPr>
          <p:cNvPr id="5" name="Google Shape;439;p49">
            <a:extLst>
              <a:ext uri="{FF2B5EF4-FFF2-40B4-BE49-F238E27FC236}">
                <a16:creationId xmlns:a16="http://schemas.microsoft.com/office/drawing/2014/main" id="{814FEC5B-CF2E-4A84-40F0-4387582B0EEE}"/>
              </a:ext>
            </a:extLst>
          </p:cNvPr>
          <p:cNvSpPr txBox="1">
            <a:spLocks/>
          </p:cNvSpPr>
          <p:nvPr/>
        </p:nvSpPr>
        <p:spPr>
          <a:xfrm>
            <a:off x="3420000" y="4283242"/>
            <a:ext cx="2304000" cy="422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buFont typeface="DM Sans"/>
              <a:buNone/>
            </a:pPr>
            <a:r>
              <a:rPr lang="en-US" dirty="0"/>
              <a:t>Fig. (3)</a:t>
            </a:r>
          </a:p>
        </p:txBody>
      </p:sp>
    </p:spTree>
    <p:extLst>
      <p:ext uri="{BB962C8B-B14F-4D97-AF65-F5344CB8AC3E}">
        <p14:creationId xmlns:p14="http://schemas.microsoft.com/office/powerpoint/2010/main" val="426079767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heme/theme1.xml><?xml version="1.0" encoding="utf-8"?>
<a:theme xmlns:a="http://schemas.openxmlformats.org/drawingml/2006/main" name="Waves and Optics - Science - 10th Grade by Slidesgo">
  <a:themeElements>
    <a:clrScheme name="Simple Light">
      <a:dk1>
        <a:srgbClr val="041B2D"/>
      </a:dk1>
      <a:lt1>
        <a:srgbClr val="F8F8F8"/>
      </a:lt1>
      <a:dk2>
        <a:srgbClr val="C375DA"/>
      </a:dk2>
      <a:lt2>
        <a:srgbClr val="F58ACB"/>
      </a:lt2>
      <a:accent1>
        <a:srgbClr val="FF6D6D"/>
      </a:accent1>
      <a:accent2>
        <a:srgbClr val="FF9736"/>
      </a:accent2>
      <a:accent3>
        <a:srgbClr val="FFFFFF"/>
      </a:accent3>
      <a:accent4>
        <a:srgbClr val="FFFFFF"/>
      </a:accent4>
      <a:accent5>
        <a:srgbClr val="FFFFFF"/>
      </a:accent5>
      <a:accent6>
        <a:srgbClr val="FFFFFF"/>
      </a:accent6>
      <a:hlink>
        <a:srgbClr val="041B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751</Words>
  <Application>Microsoft Office PowerPoint</Application>
  <PresentationFormat>On-screen Show (16:9)</PresentationFormat>
  <Paragraphs>107</Paragraphs>
  <Slides>52</Slides>
  <Notes>16</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Anaheim</vt:lpstr>
      <vt:lpstr>Encode Sans</vt:lpstr>
      <vt:lpstr>Arial</vt:lpstr>
      <vt:lpstr>Calibri</vt:lpstr>
      <vt:lpstr>Lato</vt:lpstr>
      <vt:lpstr>DM Sans</vt:lpstr>
      <vt:lpstr>Google Sans</vt:lpstr>
      <vt:lpstr>Waves and Optics - Science - 10th Grade by Slidesgo</vt:lpstr>
      <vt:lpstr>SAR Reduction </vt:lpstr>
      <vt:lpstr>Table of contents</vt:lpstr>
      <vt:lpstr>Introduction</vt:lpstr>
      <vt:lpstr>Our team and the distribution</vt:lpstr>
      <vt:lpstr>PowerPoint Presentation</vt:lpstr>
      <vt:lpstr>02.  Brain</vt:lpstr>
      <vt:lpstr>2-D SAR results for linear plane wave At angle 0</vt:lpstr>
      <vt:lpstr>2-D SAR results for linear plane wave At angle 45</vt:lpstr>
      <vt:lpstr>2-D SAR results for linear plane wave At angle 90</vt:lpstr>
      <vt:lpstr>2-D SAR results for Circular plane wave At angle 0</vt:lpstr>
      <vt:lpstr>2-D SAR results for Circular plane wave At angle 45</vt:lpstr>
      <vt:lpstr>2-D SAR results for Circular plane wave At angle 90</vt:lpstr>
      <vt:lpstr>2-D SAR results for Elliptical plane wave At angle 0</vt:lpstr>
      <vt:lpstr>2-D SAR results for Elliptical plane wave At angle 45</vt:lpstr>
      <vt:lpstr>2-D SAR results for Elliptical plane wave At angle 90</vt:lpstr>
      <vt:lpstr>03. Lungs</vt:lpstr>
      <vt:lpstr>2-D SAR results for linear plane wave At angle 0</vt:lpstr>
      <vt:lpstr>2-D SAR results for linear plane wave At angle 45</vt:lpstr>
      <vt:lpstr>2-D SAR results for linear plane wave At angle 90</vt:lpstr>
      <vt:lpstr>2-D SAR results for Circular plane wave At angle 0</vt:lpstr>
      <vt:lpstr>2-D SAR results for Circular plane wave At angle 45</vt:lpstr>
      <vt:lpstr>2-D SAR results for Circular plane wave At angle 90</vt:lpstr>
      <vt:lpstr>2-D SAR results for Elliptical plane wave At angle 0</vt:lpstr>
      <vt:lpstr>2-D SAR results for Elliptical plane wave At angle 45</vt:lpstr>
      <vt:lpstr>2-D SAR results for Elliptical plane wave At angle 90</vt:lpstr>
      <vt:lpstr>04. Heart</vt:lpstr>
      <vt:lpstr>2-D SAR results for linear plane wave At angle 0</vt:lpstr>
      <vt:lpstr>2-D SAR results for linear plane wave At angle 45</vt:lpstr>
      <vt:lpstr>2-D SAR results for linear plane wave At angle 90</vt:lpstr>
      <vt:lpstr>2-D SAR results for Circular plane wave At angle 0</vt:lpstr>
      <vt:lpstr>2-D SAR results for Circular plane wave At angle 45</vt:lpstr>
      <vt:lpstr>2-D SAR results for Circular plane wave At angle 90</vt:lpstr>
      <vt:lpstr>2-D SAR results for Elliptical plane wave At angle 0</vt:lpstr>
      <vt:lpstr>2-D SAR results for Elliptical plane wave At angle 45</vt:lpstr>
      <vt:lpstr>2-D SAR results for Elliptical plane wave At angle 90</vt:lpstr>
      <vt:lpstr>05. E-Field Animation </vt:lpstr>
      <vt:lpstr>Brain angle 0</vt:lpstr>
      <vt:lpstr>Brain angle 45</vt:lpstr>
      <vt:lpstr>Brain angle 90</vt:lpstr>
      <vt:lpstr>Lungs angle 0</vt:lpstr>
      <vt:lpstr>Lungs angle 45</vt:lpstr>
      <vt:lpstr>Lungs angle 90</vt:lpstr>
      <vt:lpstr>Heart angle 0</vt:lpstr>
      <vt:lpstr>Heart angle 45</vt:lpstr>
      <vt:lpstr>Heart angle 90</vt:lpstr>
      <vt:lpstr>06.  Project factors </vt:lpstr>
      <vt:lpstr>PowerPoint Presentation</vt:lpstr>
      <vt:lpstr>Standard used for comparing with IEEE standard</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User</cp:lastModifiedBy>
  <cp:revision>3</cp:revision>
  <dcterms:modified xsi:type="dcterms:W3CDTF">2024-12-27T15:41:54Z</dcterms:modified>
</cp:coreProperties>
</file>